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17784763" cy="11736388"/>
  <p:notesSz cx="6858000" cy="9144000"/>
  <p:defaultTextStyle>
    <a:defPPr>
      <a:defRPr lang="zh-CN"/>
    </a:defPPr>
    <a:lvl1pPr marL="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1pPr>
    <a:lvl2pPr marL="76581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2pPr>
    <a:lvl3pPr marL="153162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3pPr>
    <a:lvl4pPr marL="229743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4pPr>
    <a:lvl5pPr marL="306324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5pPr>
    <a:lvl6pPr marL="382905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6pPr>
    <a:lvl7pPr marL="459486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7pPr>
    <a:lvl8pPr marL="536067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8pPr>
    <a:lvl9pPr marL="6126480" algn="l" defTabSz="1531620" rtl="0" eaLnBrk="1" latinLnBrk="0" hangingPunct="1">
      <a:defRPr sz="30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C024F-5630-4202-8FC5-5359C4FC0DA1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90613" y="1143000"/>
            <a:ext cx="467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C6D3-1059-4DAF-B67C-1434ECCF44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0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7C6D3-1059-4DAF-B67C-1434ECCF44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0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3857" y="1920748"/>
            <a:ext cx="15117049" cy="4086002"/>
          </a:xfrm>
        </p:spPr>
        <p:txBody>
          <a:bodyPr anchor="b"/>
          <a:lstStyle>
            <a:lvl1pPr algn="ctr">
              <a:defRPr sz="1026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3096" y="6164321"/>
            <a:ext cx="13338572" cy="2833576"/>
          </a:xfrm>
        </p:spPr>
        <p:txBody>
          <a:bodyPr/>
          <a:lstStyle>
            <a:lvl1pPr marL="0" indent="0" algn="ctr">
              <a:buNone/>
              <a:defRPr sz="4107"/>
            </a:lvl1pPr>
            <a:lvl2pPr marL="782406" indent="0" algn="ctr">
              <a:buNone/>
              <a:defRPr sz="3423"/>
            </a:lvl2pPr>
            <a:lvl3pPr marL="1564813" indent="0" algn="ctr">
              <a:buNone/>
              <a:defRPr sz="3080"/>
            </a:lvl3pPr>
            <a:lvl4pPr marL="2347219" indent="0" algn="ctr">
              <a:buNone/>
              <a:defRPr sz="2738"/>
            </a:lvl4pPr>
            <a:lvl5pPr marL="3129625" indent="0" algn="ctr">
              <a:buNone/>
              <a:defRPr sz="2738"/>
            </a:lvl5pPr>
            <a:lvl6pPr marL="3912032" indent="0" algn="ctr">
              <a:buNone/>
              <a:defRPr sz="2738"/>
            </a:lvl6pPr>
            <a:lvl7pPr marL="4694438" indent="0" algn="ctr">
              <a:buNone/>
              <a:defRPr sz="2738"/>
            </a:lvl7pPr>
            <a:lvl8pPr marL="5476845" indent="0" algn="ctr">
              <a:buNone/>
              <a:defRPr sz="2738"/>
            </a:lvl8pPr>
            <a:lvl9pPr marL="6259251" indent="0" algn="ctr">
              <a:buNone/>
              <a:defRPr sz="2738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8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37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27222" y="624854"/>
            <a:ext cx="3834840" cy="994604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2703" y="624854"/>
            <a:ext cx="11282209" cy="994604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7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0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441" y="2925950"/>
            <a:ext cx="15339358" cy="4882011"/>
          </a:xfrm>
        </p:spPr>
        <p:txBody>
          <a:bodyPr anchor="b"/>
          <a:lstStyle>
            <a:lvl1pPr>
              <a:defRPr sz="1026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41" y="7854146"/>
            <a:ext cx="15339358" cy="2567334"/>
          </a:xfrm>
        </p:spPr>
        <p:txBody>
          <a:bodyPr/>
          <a:lstStyle>
            <a:lvl1pPr marL="0" indent="0">
              <a:buNone/>
              <a:defRPr sz="4107">
                <a:solidFill>
                  <a:schemeClr val="tx1"/>
                </a:solidFill>
              </a:defRPr>
            </a:lvl1pPr>
            <a:lvl2pPr marL="782406" indent="0">
              <a:buNone/>
              <a:defRPr sz="3423">
                <a:solidFill>
                  <a:schemeClr val="tx1">
                    <a:tint val="75000"/>
                  </a:schemeClr>
                </a:solidFill>
              </a:defRPr>
            </a:lvl2pPr>
            <a:lvl3pPr marL="1564813" indent="0">
              <a:buNone/>
              <a:defRPr sz="3080">
                <a:solidFill>
                  <a:schemeClr val="tx1">
                    <a:tint val="75000"/>
                  </a:schemeClr>
                </a:solidFill>
              </a:defRPr>
            </a:lvl3pPr>
            <a:lvl4pPr marL="2347219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4pPr>
            <a:lvl5pPr marL="3129625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5pPr>
            <a:lvl6pPr marL="3912032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6pPr>
            <a:lvl7pPr marL="4694438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7pPr>
            <a:lvl8pPr marL="5476845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8pPr>
            <a:lvl9pPr marL="6259251" indent="0">
              <a:buNone/>
              <a:defRPr sz="27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9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2703" y="3124270"/>
            <a:ext cx="7558524" cy="744663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03536" y="3124270"/>
            <a:ext cx="7558524" cy="744663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4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624856"/>
            <a:ext cx="15339358" cy="226849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021" y="2877046"/>
            <a:ext cx="7523787" cy="1409996"/>
          </a:xfrm>
        </p:spPr>
        <p:txBody>
          <a:bodyPr anchor="b"/>
          <a:lstStyle>
            <a:lvl1pPr marL="0" indent="0">
              <a:buNone/>
              <a:defRPr sz="4107" b="1"/>
            </a:lvl1pPr>
            <a:lvl2pPr marL="782406" indent="0">
              <a:buNone/>
              <a:defRPr sz="3423" b="1"/>
            </a:lvl2pPr>
            <a:lvl3pPr marL="1564813" indent="0">
              <a:buNone/>
              <a:defRPr sz="3080" b="1"/>
            </a:lvl3pPr>
            <a:lvl4pPr marL="2347219" indent="0">
              <a:buNone/>
              <a:defRPr sz="2738" b="1"/>
            </a:lvl4pPr>
            <a:lvl5pPr marL="3129625" indent="0">
              <a:buNone/>
              <a:defRPr sz="2738" b="1"/>
            </a:lvl5pPr>
            <a:lvl6pPr marL="3912032" indent="0">
              <a:buNone/>
              <a:defRPr sz="2738" b="1"/>
            </a:lvl6pPr>
            <a:lvl7pPr marL="4694438" indent="0">
              <a:buNone/>
              <a:defRPr sz="2738" b="1"/>
            </a:lvl7pPr>
            <a:lvl8pPr marL="5476845" indent="0">
              <a:buNone/>
              <a:defRPr sz="2738" b="1"/>
            </a:lvl8pPr>
            <a:lvl9pPr marL="6259251" indent="0">
              <a:buNone/>
              <a:defRPr sz="2738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5021" y="4287042"/>
            <a:ext cx="7523787" cy="6305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03537" y="2877046"/>
            <a:ext cx="7560841" cy="1409996"/>
          </a:xfrm>
        </p:spPr>
        <p:txBody>
          <a:bodyPr anchor="b"/>
          <a:lstStyle>
            <a:lvl1pPr marL="0" indent="0">
              <a:buNone/>
              <a:defRPr sz="4107" b="1"/>
            </a:lvl1pPr>
            <a:lvl2pPr marL="782406" indent="0">
              <a:buNone/>
              <a:defRPr sz="3423" b="1"/>
            </a:lvl2pPr>
            <a:lvl3pPr marL="1564813" indent="0">
              <a:buNone/>
              <a:defRPr sz="3080" b="1"/>
            </a:lvl3pPr>
            <a:lvl4pPr marL="2347219" indent="0">
              <a:buNone/>
              <a:defRPr sz="2738" b="1"/>
            </a:lvl4pPr>
            <a:lvl5pPr marL="3129625" indent="0">
              <a:buNone/>
              <a:defRPr sz="2738" b="1"/>
            </a:lvl5pPr>
            <a:lvl6pPr marL="3912032" indent="0">
              <a:buNone/>
              <a:defRPr sz="2738" b="1"/>
            </a:lvl6pPr>
            <a:lvl7pPr marL="4694438" indent="0">
              <a:buNone/>
              <a:defRPr sz="2738" b="1"/>
            </a:lvl7pPr>
            <a:lvl8pPr marL="5476845" indent="0">
              <a:buNone/>
              <a:defRPr sz="2738" b="1"/>
            </a:lvl8pPr>
            <a:lvl9pPr marL="6259251" indent="0">
              <a:buNone/>
              <a:defRPr sz="2738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03537" y="4287042"/>
            <a:ext cx="7560841" cy="6305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2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27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10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782426"/>
            <a:ext cx="5736049" cy="2738491"/>
          </a:xfrm>
        </p:spPr>
        <p:txBody>
          <a:bodyPr anchor="b"/>
          <a:lstStyle>
            <a:lvl1pPr>
              <a:defRPr sz="547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841" y="1689825"/>
            <a:ext cx="9003536" cy="8340442"/>
          </a:xfrm>
        </p:spPr>
        <p:txBody>
          <a:bodyPr/>
          <a:lstStyle>
            <a:lvl1pPr>
              <a:defRPr sz="5476"/>
            </a:lvl1pPr>
            <a:lvl2pPr>
              <a:defRPr sz="4792"/>
            </a:lvl2pPr>
            <a:lvl3pPr>
              <a:defRPr sz="4107"/>
            </a:lvl3pPr>
            <a:lvl4pPr>
              <a:defRPr sz="3423"/>
            </a:lvl4pPr>
            <a:lvl5pPr>
              <a:defRPr sz="3423"/>
            </a:lvl5pPr>
            <a:lvl6pPr>
              <a:defRPr sz="3423"/>
            </a:lvl6pPr>
            <a:lvl7pPr>
              <a:defRPr sz="3423"/>
            </a:lvl7pPr>
            <a:lvl8pPr>
              <a:defRPr sz="3423"/>
            </a:lvl8pPr>
            <a:lvl9pPr>
              <a:defRPr sz="34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5019" y="3520916"/>
            <a:ext cx="5736049" cy="6522933"/>
          </a:xfrm>
        </p:spPr>
        <p:txBody>
          <a:bodyPr/>
          <a:lstStyle>
            <a:lvl1pPr marL="0" indent="0">
              <a:buNone/>
              <a:defRPr sz="2738"/>
            </a:lvl1pPr>
            <a:lvl2pPr marL="782406" indent="0">
              <a:buNone/>
              <a:defRPr sz="2396"/>
            </a:lvl2pPr>
            <a:lvl3pPr marL="1564813" indent="0">
              <a:buNone/>
              <a:defRPr sz="2054"/>
            </a:lvl3pPr>
            <a:lvl4pPr marL="2347219" indent="0">
              <a:buNone/>
              <a:defRPr sz="1711"/>
            </a:lvl4pPr>
            <a:lvl5pPr marL="3129625" indent="0">
              <a:buNone/>
              <a:defRPr sz="1711"/>
            </a:lvl5pPr>
            <a:lvl6pPr marL="3912032" indent="0">
              <a:buNone/>
              <a:defRPr sz="1711"/>
            </a:lvl6pPr>
            <a:lvl7pPr marL="4694438" indent="0">
              <a:buNone/>
              <a:defRPr sz="1711"/>
            </a:lvl7pPr>
            <a:lvl8pPr marL="5476845" indent="0">
              <a:buNone/>
              <a:defRPr sz="1711"/>
            </a:lvl8pPr>
            <a:lvl9pPr marL="6259251" indent="0">
              <a:buNone/>
              <a:defRPr sz="171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50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019" y="782426"/>
            <a:ext cx="5736049" cy="2738491"/>
          </a:xfrm>
        </p:spPr>
        <p:txBody>
          <a:bodyPr anchor="b"/>
          <a:lstStyle>
            <a:lvl1pPr>
              <a:defRPr sz="547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60841" y="1689825"/>
            <a:ext cx="9003536" cy="8340442"/>
          </a:xfrm>
        </p:spPr>
        <p:txBody>
          <a:bodyPr anchor="t"/>
          <a:lstStyle>
            <a:lvl1pPr marL="0" indent="0">
              <a:buNone/>
              <a:defRPr sz="5476"/>
            </a:lvl1pPr>
            <a:lvl2pPr marL="782406" indent="0">
              <a:buNone/>
              <a:defRPr sz="4792"/>
            </a:lvl2pPr>
            <a:lvl3pPr marL="1564813" indent="0">
              <a:buNone/>
              <a:defRPr sz="4107"/>
            </a:lvl3pPr>
            <a:lvl4pPr marL="2347219" indent="0">
              <a:buNone/>
              <a:defRPr sz="3423"/>
            </a:lvl4pPr>
            <a:lvl5pPr marL="3129625" indent="0">
              <a:buNone/>
              <a:defRPr sz="3423"/>
            </a:lvl5pPr>
            <a:lvl6pPr marL="3912032" indent="0">
              <a:buNone/>
              <a:defRPr sz="3423"/>
            </a:lvl6pPr>
            <a:lvl7pPr marL="4694438" indent="0">
              <a:buNone/>
              <a:defRPr sz="3423"/>
            </a:lvl7pPr>
            <a:lvl8pPr marL="5476845" indent="0">
              <a:buNone/>
              <a:defRPr sz="3423"/>
            </a:lvl8pPr>
            <a:lvl9pPr marL="6259251" indent="0">
              <a:buNone/>
              <a:defRPr sz="3423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5019" y="3520916"/>
            <a:ext cx="5736049" cy="6522933"/>
          </a:xfrm>
        </p:spPr>
        <p:txBody>
          <a:bodyPr/>
          <a:lstStyle>
            <a:lvl1pPr marL="0" indent="0">
              <a:buNone/>
              <a:defRPr sz="2738"/>
            </a:lvl1pPr>
            <a:lvl2pPr marL="782406" indent="0">
              <a:buNone/>
              <a:defRPr sz="2396"/>
            </a:lvl2pPr>
            <a:lvl3pPr marL="1564813" indent="0">
              <a:buNone/>
              <a:defRPr sz="2054"/>
            </a:lvl3pPr>
            <a:lvl4pPr marL="2347219" indent="0">
              <a:buNone/>
              <a:defRPr sz="1711"/>
            </a:lvl4pPr>
            <a:lvl5pPr marL="3129625" indent="0">
              <a:buNone/>
              <a:defRPr sz="1711"/>
            </a:lvl5pPr>
            <a:lvl6pPr marL="3912032" indent="0">
              <a:buNone/>
              <a:defRPr sz="1711"/>
            </a:lvl6pPr>
            <a:lvl7pPr marL="4694438" indent="0">
              <a:buNone/>
              <a:defRPr sz="1711"/>
            </a:lvl7pPr>
            <a:lvl8pPr marL="5476845" indent="0">
              <a:buNone/>
              <a:defRPr sz="1711"/>
            </a:lvl8pPr>
            <a:lvl9pPr marL="6259251" indent="0">
              <a:buNone/>
              <a:defRPr sz="171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4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2703" y="624856"/>
            <a:ext cx="15339358" cy="22684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2703" y="3124270"/>
            <a:ext cx="15339358" cy="7446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2702" y="10877896"/>
            <a:ext cx="4001572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2A97-C03B-4251-8591-F7B24BAA7A0F}" type="datetimeFigureOut">
              <a:rPr lang="zh-CN" altLang="en-US" smtClean="0"/>
              <a:t>2015/12/25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91203" y="10877896"/>
            <a:ext cx="6002358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60489" y="10877896"/>
            <a:ext cx="4001572" cy="624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8BFBD-6867-418F-9484-AE7B73194D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27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564813" rtl="0" eaLnBrk="1" latinLnBrk="0" hangingPunct="1">
        <a:lnSpc>
          <a:spcPct val="90000"/>
        </a:lnSpc>
        <a:spcBef>
          <a:spcPct val="0"/>
        </a:spcBef>
        <a:buNone/>
        <a:defRPr sz="7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203" indent="-391203" algn="l" defTabSz="1564813" rtl="0" eaLnBrk="1" latinLnBrk="0" hangingPunct="1">
        <a:lnSpc>
          <a:spcPct val="90000"/>
        </a:lnSpc>
        <a:spcBef>
          <a:spcPts val="1711"/>
        </a:spcBef>
        <a:buFont typeface="Arial" panose="020B0604020202020204" pitchFamily="34" charset="0"/>
        <a:buChar char="•"/>
        <a:defRPr sz="4792" kern="1200">
          <a:solidFill>
            <a:schemeClr val="tx1"/>
          </a:solidFill>
          <a:latin typeface="+mn-lt"/>
          <a:ea typeface="+mn-ea"/>
          <a:cs typeface="+mn-cs"/>
        </a:defRPr>
      </a:lvl1pPr>
      <a:lvl2pPr marL="1173610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2pPr>
      <a:lvl3pPr marL="1956016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423" kern="1200">
          <a:solidFill>
            <a:schemeClr val="tx1"/>
          </a:solidFill>
          <a:latin typeface="+mn-lt"/>
          <a:ea typeface="+mn-ea"/>
          <a:cs typeface="+mn-cs"/>
        </a:defRPr>
      </a:lvl3pPr>
      <a:lvl4pPr marL="2738422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4pPr>
      <a:lvl5pPr marL="3520829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5pPr>
      <a:lvl6pPr marL="4303235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6pPr>
      <a:lvl7pPr marL="5085641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7pPr>
      <a:lvl8pPr marL="5868048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8pPr>
      <a:lvl9pPr marL="6650454" indent="-391203" algn="l" defTabSz="1564813" rtl="0" eaLnBrk="1" latinLnBrk="0" hangingPunct="1">
        <a:lnSpc>
          <a:spcPct val="90000"/>
        </a:lnSpc>
        <a:spcBef>
          <a:spcPts val="856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82406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564813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3pPr>
      <a:lvl4pPr marL="2347219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4pPr>
      <a:lvl5pPr marL="3129625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5pPr>
      <a:lvl6pPr marL="3912032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6pPr>
      <a:lvl7pPr marL="4694438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7pPr>
      <a:lvl8pPr marL="5476845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8pPr>
      <a:lvl9pPr marL="6259251" algn="l" defTabSz="1564813" rtl="0" eaLnBrk="1" latinLnBrk="0" hangingPunct="1">
        <a:defRPr sz="3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33350" y="177299"/>
            <a:ext cx="5744534" cy="3880166"/>
            <a:chOff x="584" y="-349"/>
            <a:chExt cx="4628" cy="3344"/>
          </a:xfrm>
        </p:grpSpPr>
        <p:grpSp>
          <p:nvGrpSpPr>
            <p:cNvPr id="7" name="Group 95"/>
            <p:cNvGrpSpPr>
              <a:grpSpLocks/>
            </p:cNvGrpSpPr>
            <p:nvPr/>
          </p:nvGrpSpPr>
          <p:grpSpPr bwMode="auto">
            <a:xfrm>
              <a:off x="584" y="-349"/>
              <a:ext cx="1095" cy="3344"/>
              <a:chOff x="584" y="-349"/>
              <a:chExt cx="1095" cy="3344"/>
            </a:xfrm>
          </p:grpSpPr>
          <p:sp>
            <p:nvSpPr>
              <p:cNvPr id="163" name="AutoShape 5"/>
              <p:cNvSpPr>
                <a:spLocks noChangeArrowheads="1"/>
              </p:cNvSpPr>
              <p:nvPr/>
            </p:nvSpPr>
            <p:spPr bwMode="auto">
              <a:xfrm>
                <a:off x="858" y="228"/>
                <a:ext cx="69" cy="2637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031" y="211"/>
                <a:ext cx="310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TC3H2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Rectangle 7"/>
              <p:cNvSpPr>
                <a:spLocks noChangeArrowheads="1"/>
              </p:cNvSpPr>
              <p:nvPr/>
            </p:nvSpPr>
            <p:spPr bwMode="auto">
              <a:xfrm>
                <a:off x="633" y="217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Freeform 8"/>
              <p:cNvSpPr>
                <a:spLocks/>
              </p:cNvSpPr>
              <p:nvPr/>
            </p:nvSpPr>
            <p:spPr bwMode="auto">
              <a:xfrm>
                <a:off x="777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Freeform 9"/>
              <p:cNvSpPr>
                <a:spLocks/>
              </p:cNvSpPr>
              <p:nvPr/>
            </p:nvSpPr>
            <p:spPr bwMode="auto">
              <a:xfrm>
                <a:off x="864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" name="Rectangle 10"/>
              <p:cNvSpPr>
                <a:spLocks noChangeArrowheads="1"/>
              </p:cNvSpPr>
              <p:nvPr/>
            </p:nvSpPr>
            <p:spPr bwMode="auto">
              <a:xfrm>
                <a:off x="1031" y="493"/>
                <a:ext cx="550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pPGPseq3B5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Rectangle 11"/>
              <p:cNvSpPr>
                <a:spLocks noChangeArrowheads="1"/>
              </p:cNvSpPr>
              <p:nvPr/>
            </p:nvSpPr>
            <p:spPr bwMode="auto">
              <a:xfrm>
                <a:off x="633" y="499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Freeform 12"/>
              <p:cNvSpPr>
                <a:spLocks/>
              </p:cNvSpPr>
              <p:nvPr/>
            </p:nvSpPr>
            <p:spPr bwMode="auto">
              <a:xfrm>
                <a:off x="777" y="54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Freeform 13"/>
              <p:cNvSpPr>
                <a:spLocks/>
              </p:cNvSpPr>
              <p:nvPr/>
            </p:nvSpPr>
            <p:spPr bwMode="auto">
              <a:xfrm>
                <a:off x="864" y="54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Rectangle 14"/>
              <p:cNvSpPr>
                <a:spLocks noChangeArrowheads="1"/>
              </p:cNvSpPr>
              <p:nvPr/>
            </p:nvSpPr>
            <p:spPr bwMode="auto">
              <a:xfrm>
                <a:off x="1031" y="784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TC23C8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Rectangle 15"/>
              <p:cNvSpPr>
                <a:spLocks noChangeArrowheads="1"/>
              </p:cNvSpPr>
              <p:nvPr/>
            </p:nvSpPr>
            <p:spPr bwMode="auto">
              <a:xfrm>
                <a:off x="584" y="79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Freeform 16"/>
              <p:cNvSpPr>
                <a:spLocks/>
              </p:cNvSpPr>
              <p:nvPr/>
            </p:nvSpPr>
            <p:spPr bwMode="auto">
              <a:xfrm>
                <a:off x="777" y="83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Freeform 17"/>
              <p:cNvSpPr>
                <a:spLocks/>
              </p:cNvSpPr>
              <p:nvPr/>
            </p:nvSpPr>
            <p:spPr bwMode="auto">
              <a:xfrm>
                <a:off x="864" y="83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Rectangle 18"/>
              <p:cNvSpPr>
                <a:spLocks noChangeArrowheads="1"/>
              </p:cNvSpPr>
              <p:nvPr/>
            </p:nvSpPr>
            <p:spPr bwMode="auto">
              <a:xfrm>
                <a:off x="1031" y="91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AHGS2019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Rectangle 19"/>
              <p:cNvSpPr>
                <a:spLocks noChangeArrowheads="1"/>
              </p:cNvSpPr>
              <p:nvPr/>
            </p:nvSpPr>
            <p:spPr bwMode="auto">
              <a:xfrm>
                <a:off x="584" y="92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8" name="Freeform 20"/>
              <p:cNvSpPr>
                <a:spLocks/>
              </p:cNvSpPr>
              <p:nvPr/>
            </p:nvSpPr>
            <p:spPr bwMode="auto">
              <a:xfrm>
                <a:off x="777" y="966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864" y="966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0" name="Rectangle 22"/>
              <p:cNvSpPr>
                <a:spLocks noChangeArrowheads="1"/>
              </p:cNvSpPr>
              <p:nvPr/>
            </p:nvSpPr>
            <p:spPr bwMode="auto">
              <a:xfrm>
                <a:off x="1031" y="1021"/>
                <a:ext cx="442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ARS545-1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Rectangle 23"/>
              <p:cNvSpPr>
                <a:spLocks noChangeArrowheads="1"/>
              </p:cNvSpPr>
              <p:nvPr/>
            </p:nvSpPr>
            <p:spPr bwMode="auto">
              <a:xfrm>
                <a:off x="584" y="102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Freeform 24"/>
              <p:cNvSpPr>
                <a:spLocks/>
              </p:cNvSpPr>
              <p:nvPr/>
            </p:nvSpPr>
            <p:spPr bwMode="auto">
              <a:xfrm>
                <a:off x="777" y="1072"/>
                <a:ext cx="81" cy="35"/>
              </a:xfrm>
              <a:custGeom>
                <a:avLst/>
                <a:gdLst>
                  <a:gd name="T0" fmla="*/ 0 w 28"/>
                  <a:gd name="T1" fmla="*/ 0 h 12"/>
                  <a:gd name="T2" fmla="*/ 6 w 28"/>
                  <a:gd name="T3" fmla="*/ 0 h 12"/>
                  <a:gd name="T4" fmla="*/ 28 w 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0"/>
                    </a:moveTo>
                    <a:lnTo>
                      <a:pt x="6" y="0"/>
                    </a:lnTo>
                    <a:lnTo>
                      <a:pt x="28" y="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864" y="1072"/>
                <a:ext cx="141" cy="35"/>
              </a:xfrm>
              <a:custGeom>
                <a:avLst/>
                <a:gdLst>
                  <a:gd name="T0" fmla="*/ 0 w 49"/>
                  <a:gd name="T1" fmla="*/ 12 h 12"/>
                  <a:gd name="T2" fmla="*/ 22 w 49"/>
                  <a:gd name="T3" fmla="*/ 12 h 12"/>
                  <a:gd name="T4" fmla="*/ 44 w 49"/>
                  <a:gd name="T5" fmla="*/ 0 h 12"/>
                  <a:gd name="T6" fmla="*/ 49 w 49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12"/>
                    </a:moveTo>
                    <a:lnTo>
                      <a:pt x="22" y="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Rectangle 26"/>
              <p:cNvSpPr>
                <a:spLocks noChangeArrowheads="1"/>
              </p:cNvSpPr>
              <p:nvPr/>
            </p:nvSpPr>
            <p:spPr bwMode="auto">
              <a:xfrm>
                <a:off x="1031" y="1127"/>
                <a:ext cx="57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AHGS2429-1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Rectangle 27"/>
              <p:cNvSpPr>
                <a:spLocks noChangeArrowheads="1"/>
              </p:cNvSpPr>
              <p:nvPr/>
            </p:nvSpPr>
            <p:spPr bwMode="auto">
              <a:xfrm>
                <a:off x="584" y="113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Freeform 28"/>
              <p:cNvSpPr>
                <a:spLocks/>
              </p:cNvSpPr>
              <p:nvPr/>
            </p:nvSpPr>
            <p:spPr bwMode="auto">
              <a:xfrm>
                <a:off x="777" y="1170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Freeform 29"/>
              <p:cNvSpPr>
                <a:spLocks/>
              </p:cNvSpPr>
              <p:nvPr/>
            </p:nvSpPr>
            <p:spPr bwMode="auto">
              <a:xfrm>
                <a:off x="864" y="1170"/>
                <a:ext cx="141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Rectangle 30"/>
              <p:cNvSpPr>
                <a:spLocks noChangeArrowheads="1"/>
              </p:cNvSpPr>
              <p:nvPr/>
            </p:nvSpPr>
            <p:spPr bwMode="auto">
              <a:xfrm>
                <a:off x="1031" y="1257"/>
                <a:ext cx="64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pPGPseq15E13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Rectangle 31"/>
              <p:cNvSpPr>
                <a:spLocks noChangeArrowheads="1"/>
              </p:cNvSpPr>
              <p:nvPr/>
            </p:nvSpPr>
            <p:spPr bwMode="auto">
              <a:xfrm>
                <a:off x="584" y="126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Freeform 32"/>
              <p:cNvSpPr>
                <a:spLocks/>
              </p:cNvSpPr>
              <p:nvPr/>
            </p:nvSpPr>
            <p:spPr bwMode="auto">
              <a:xfrm>
                <a:off x="777" y="1309"/>
                <a:ext cx="81" cy="77"/>
              </a:xfrm>
              <a:custGeom>
                <a:avLst/>
                <a:gdLst>
                  <a:gd name="T0" fmla="*/ 0 w 28"/>
                  <a:gd name="T1" fmla="*/ 0 h 27"/>
                  <a:gd name="T2" fmla="*/ 6 w 28"/>
                  <a:gd name="T3" fmla="*/ 0 h 27"/>
                  <a:gd name="T4" fmla="*/ 28 w 2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7">
                    <a:moveTo>
                      <a:pt x="0" y="0"/>
                    </a:moveTo>
                    <a:lnTo>
                      <a:pt x="6" y="0"/>
                    </a:lnTo>
                    <a:lnTo>
                      <a:pt x="28" y="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Freeform 33"/>
              <p:cNvSpPr>
                <a:spLocks/>
              </p:cNvSpPr>
              <p:nvPr/>
            </p:nvSpPr>
            <p:spPr bwMode="auto">
              <a:xfrm>
                <a:off x="864" y="1309"/>
                <a:ext cx="141" cy="77"/>
              </a:xfrm>
              <a:custGeom>
                <a:avLst/>
                <a:gdLst>
                  <a:gd name="T0" fmla="*/ 0 w 49"/>
                  <a:gd name="T1" fmla="*/ 27 h 27"/>
                  <a:gd name="T2" fmla="*/ 22 w 49"/>
                  <a:gd name="T3" fmla="*/ 27 h 27"/>
                  <a:gd name="T4" fmla="*/ 44 w 49"/>
                  <a:gd name="T5" fmla="*/ 0 h 27"/>
                  <a:gd name="T6" fmla="*/ 49 w 49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7">
                    <a:moveTo>
                      <a:pt x="0" y="27"/>
                    </a:moveTo>
                    <a:lnTo>
                      <a:pt x="22" y="2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2" name="Rectangle 34"/>
              <p:cNvSpPr>
                <a:spLocks noChangeArrowheads="1"/>
              </p:cNvSpPr>
              <p:nvPr/>
            </p:nvSpPr>
            <p:spPr bwMode="auto">
              <a:xfrm>
                <a:off x="1031" y="1363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AHGS1813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Rectangle 35"/>
              <p:cNvSpPr>
                <a:spLocks noChangeArrowheads="1"/>
              </p:cNvSpPr>
              <p:nvPr/>
            </p:nvSpPr>
            <p:spPr bwMode="auto">
              <a:xfrm>
                <a:off x="584" y="136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Freeform 36"/>
              <p:cNvSpPr>
                <a:spLocks/>
              </p:cNvSpPr>
              <p:nvPr/>
            </p:nvSpPr>
            <p:spPr bwMode="auto">
              <a:xfrm>
                <a:off x="777" y="1415"/>
                <a:ext cx="81" cy="107"/>
              </a:xfrm>
              <a:custGeom>
                <a:avLst/>
                <a:gdLst>
                  <a:gd name="T0" fmla="*/ 0 w 28"/>
                  <a:gd name="T1" fmla="*/ 0 h 37"/>
                  <a:gd name="T2" fmla="*/ 6 w 28"/>
                  <a:gd name="T3" fmla="*/ 0 h 37"/>
                  <a:gd name="T4" fmla="*/ 28 w 28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7">
                    <a:moveTo>
                      <a:pt x="0" y="0"/>
                    </a:moveTo>
                    <a:lnTo>
                      <a:pt x="6" y="0"/>
                    </a:lnTo>
                    <a:lnTo>
                      <a:pt x="28" y="3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Freeform 37"/>
              <p:cNvSpPr>
                <a:spLocks/>
              </p:cNvSpPr>
              <p:nvPr/>
            </p:nvSpPr>
            <p:spPr bwMode="auto">
              <a:xfrm>
                <a:off x="864" y="1415"/>
                <a:ext cx="141" cy="107"/>
              </a:xfrm>
              <a:custGeom>
                <a:avLst/>
                <a:gdLst>
                  <a:gd name="T0" fmla="*/ 0 w 49"/>
                  <a:gd name="T1" fmla="*/ 37 h 37"/>
                  <a:gd name="T2" fmla="*/ 22 w 49"/>
                  <a:gd name="T3" fmla="*/ 37 h 37"/>
                  <a:gd name="T4" fmla="*/ 44 w 49"/>
                  <a:gd name="T5" fmla="*/ 0 h 37"/>
                  <a:gd name="T6" fmla="*/ 49 w 49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7">
                    <a:moveTo>
                      <a:pt x="0" y="37"/>
                    </a:moveTo>
                    <a:lnTo>
                      <a:pt x="22" y="3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Rectangle 38"/>
              <p:cNvSpPr>
                <a:spLocks noChangeArrowheads="1"/>
              </p:cNvSpPr>
              <p:nvPr/>
            </p:nvSpPr>
            <p:spPr bwMode="auto">
              <a:xfrm>
                <a:off x="1031" y="1470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AHGS1760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Rectangle 39"/>
              <p:cNvSpPr>
                <a:spLocks noChangeArrowheads="1"/>
              </p:cNvSpPr>
              <p:nvPr/>
            </p:nvSpPr>
            <p:spPr bwMode="auto">
              <a:xfrm>
                <a:off x="584" y="147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8" name="Freeform 40"/>
              <p:cNvSpPr>
                <a:spLocks/>
              </p:cNvSpPr>
              <p:nvPr/>
            </p:nvSpPr>
            <p:spPr bwMode="auto">
              <a:xfrm>
                <a:off x="777" y="1522"/>
                <a:ext cx="81" cy="29"/>
              </a:xfrm>
              <a:custGeom>
                <a:avLst/>
                <a:gdLst>
                  <a:gd name="T0" fmla="*/ 0 w 28"/>
                  <a:gd name="T1" fmla="*/ 0 h 10"/>
                  <a:gd name="T2" fmla="*/ 6 w 28"/>
                  <a:gd name="T3" fmla="*/ 0 h 10"/>
                  <a:gd name="T4" fmla="*/ 28 w 28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0"/>
                    </a:moveTo>
                    <a:lnTo>
                      <a:pt x="6" y="0"/>
                    </a:lnTo>
                    <a:lnTo>
                      <a:pt x="28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9" name="Freeform 41"/>
              <p:cNvSpPr>
                <a:spLocks/>
              </p:cNvSpPr>
              <p:nvPr/>
            </p:nvSpPr>
            <p:spPr bwMode="auto">
              <a:xfrm>
                <a:off x="864" y="1522"/>
                <a:ext cx="141" cy="29"/>
              </a:xfrm>
              <a:custGeom>
                <a:avLst/>
                <a:gdLst>
                  <a:gd name="T0" fmla="*/ 0 w 49"/>
                  <a:gd name="T1" fmla="*/ 10 h 10"/>
                  <a:gd name="T2" fmla="*/ 22 w 49"/>
                  <a:gd name="T3" fmla="*/ 10 h 10"/>
                  <a:gd name="T4" fmla="*/ 44 w 49"/>
                  <a:gd name="T5" fmla="*/ 0 h 10"/>
                  <a:gd name="T6" fmla="*/ 49 w 4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10"/>
                    </a:moveTo>
                    <a:lnTo>
                      <a:pt x="22" y="1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0" name="Rectangle 42"/>
              <p:cNvSpPr>
                <a:spLocks noChangeArrowheads="1"/>
              </p:cNvSpPr>
              <p:nvPr/>
            </p:nvSpPr>
            <p:spPr bwMode="auto">
              <a:xfrm>
                <a:off x="1031" y="1577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ARS789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Rectangle 43"/>
              <p:cNvSpPr>
                <a:spLocks noChangeArrowheads="1"/>
              </p:cNvSpPr>
              <p:nvPr/>
            </p:nvSpPr>
            <p:spPr bwMode="auto">
              <a:xfrm>
                <a:off x="584" y="158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Freeform 44"/>
              <p:cNvSpPr>
                <a:spLocks/>
              </p:cNvSpPr>
              <p:nvPr/>
            </p:nvSpPr>
            <p:spPr bwMode="auto">
              <a:xfrm>
                <a:off x="777" y="1629"/>
                <a:ext cx="81" cy="109"/>
              </a:xfrm>
              <a:custGeom>
                <a:avLst/>
                <a:gdLst>
                  <a:gd name="T0" fmla="*/ 0 w 28"/>
                  <a:gd name="T1" fmla="*/ 0 h 38"/>
                  <a:gd name="T2" fmla="*/ 6 w 28"/>
                  <a:gd name="T3" fmla="*/ 0 h 38"/>
                  <a:gd name="T4" fmla="*/ 28 w 2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6" y="0"/>
                    </a:lnTo>
                    <a:lnTo>
                      <a:pt x="28" y="3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Freeform 45"/>
              <p:cNvSpPr>
                <a:spLocks/>
              </p:cNvSpPr>
              <p:nvPr/>
            </p:nvSpPr>
            <p:spPr bwMode="auto">
              <a:xfrm>
                <a:off x="864" y="1629"/>
                <a:ext cx="141" cy="109"/>
              </a:xfrm>
              <a:custGeom>
                <a:avLst/>
                <a:gdLst>
                  <a:gd name="T0" fmla="*/ 0 w 49"/>
                  <a:gd name="T1" fmla="*/ 38 h 38"/>
                  <a:gd name="T2" fmla="*/ 22 w 49"/>
                  <a:gd name="T3" fmla="*/ 38 h 38"/>
                  <a:gd name="T4" fmla="*/ 44 w 49"/>
                  <a:gd name="T5" fmla="*/ 0 h 38"/>
                  <a:gd name="T6" fmla="*/ 49 w 49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38"/>
                    </a:moveTo>
                    <a:lnTo>
                      <a:pt x="22" y="3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Rectangle 46"/>
              <p:cNvSpPr>
                <a:spLocks noChangeArrowheads="1"/>
              </p:cNvSpPr>
              <p:nvPr/>
            </p:nvSpPr>
            <p:spPr bwMode="auto">
              <a:xfrm>
                <a:off x="1031" y="1683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AHGS1294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Rectangle 47"/>
              <p:cNvSpPr>
                <a:spLocks noChangeArrowheads="1"/>
              </p:cNvSpPr>
              <p:nvPr/>
            </p:nvSpPr>
            <p:spPr bwMode="auto">
              <a:xfrm>
                <a:off x="584" y="168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Freeform 48"/>
              <p:cNvSpPr>
                <a:spLocks/>
              </p:cNvSpPr>
              <p:nvPr/>
            </p:nvSpPr>
            <p:spPr bwMode="auto">
              <a:xfrm>
                <a:off x="777" y="1735"/>
                <a:ext cx="81" cy="87"/>
              </a:xfrm>
              <a:custGeom>
                <a:avLst/>
                <a:gdLst>
                  <a:gd name="T0" fmla="*/ 0 w 28"/>
                  <a:gd name="T1" fmla="*/ 0 h 30"/>
                  <a:gd name="T2" fmla="*/ 6 w 28"/>
                  <a:gd name="T3" fmla="*/ 0 h 30"/>
                  <a:gd name="T4" fmla="*/ 28 w 2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Freeform 49"/>
              <p:cNvSpPr>
                <a:spLocks/>
              </p:cNvSpPr>
              <p:nvPr/>
            </p:nvSpPr>
            <p:spPr bwMode="auto">
              <a:xfrm>
                <a:off x="864" y="1735"/>
                <a:ext cx="141" cy="87"/>
              </a:xfrm>
              <a:custGeom>
                <a:avLst/>
                <a:gdLst>
                  <a:gd name="T0" fmla="*/ 0 w 49"/>
                  <a:gd name="T1" fmla="*/ 30 h 30"/>
                  <a:gd name="T2" fmla="*/ 22 w 49"/>
                  <a:gd name="T3" fmla="*/ 30 h 30"/>
                  <a:gd name="T4" fmla="*/ 44 w 49"/>
                  <a:gd name="T5" fmla="*/ 0 h 30"/>
                  <a:gd name="T6" fmla="*/ 49 w 49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0">
                    <a:moveTo>
                      <a:pt x="0" y="30"/>
                    </a:moveTo>
                    <a:lnTo>
                      <a:pt x="22" y="3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Rectangle 50"/>
              <p:cNvSpPr>
                <a:spLocks noChangeArrowheads="1"/>
              </p:cNvSpPr>
              <p:nvPr/>
            </p:nvSpPr>
            <p:spPr bwMode="auto">
              <a:xfrm>
                <a:off x="1031" y="1790"/>
                <a:ext cx="310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TC4H2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Rectangle 51"/>
              <p:cNvSpPr>
                <a:spLocks noChangeArrowheads="1"/>
              </p:cNvSpPr>
              <p:nvPr/>
            </p:nvSpPr>
            <p:spPr bwMode="auto">
              <a:xfrm>
                <a:off x="584" y="179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54.2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Freeform 52"/>
              <p:cNvSpPr>
                <a:spLocks/>
              </p:cNvSpPr>
              <p:nvPr/>
            </p:nvSpPr>
            <p:spPr bwMode="auto">
              <a:xfrm>
                <a:off x="777" y="1842"/>
                <a:ext cx="81" cy="75"/>
              </a:xfrm>
              <a:custGeom>
                <a:avLst/>
                <a:gdLst>
                  <a:gd name="T0" fmla="*/ 0 w 28"/>
                  <a:gd name="T1" fmla="*/ 0 h 26"/>
                  <a:gd name="T2" fmla="*/ 6 w 28"/>
                  <a:gd name="T3" fmla="*/ 0 h 26"/>
                  <a:gd name="T4" fmla="*/ 28 w 28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0"/>
                    </a:moveTo>
                    <a:lnTo>
                      <a:pt x="6" y="0"/>
                    </a:lnTo>
                    <a:lnTo>
                      <a:pt x="28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Freeform 53"/>
              <p:cNvSpPr>
                <a:spLocks/>
              </p:cNvSpPr>
              <p:nvPr/>
            </p:nvSpPr>
            <p:spPr bwMode="auto">
              <a:xfrm>
                <a:off x="864" y="1842"/>
                <a:ext cx="141" cy="75"/>
              </a:xfrm>
              <a:custGeom>
                <a:avLst/>
                <a:gdLst>
                  <a:gd name="T0" fmla="*/ 0 w 49"/>
                  <a:gd name="T1" fmla="*/ 26 h 26"/>
                  <a:gd name="T2" fmla="*/ 22 w 49"/>
                  <a:gd name="T3" fmla="*/ 26 h 26"/>
                  <a:gd name="T4" fmla="*/ 44 w 49"/>
                  <a:gd name="T5" fmla="*/ 0 h 26"/>
                  <a:gd name="T6" fmla="*/ 49 w 4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26"/>
                    </a:moveTo>
                    <a:lnTo>
                      <a:pt x="22" y="2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2" name="Rectangle 54"/>
              <p:cNvSpPr>
                <a:spLocks noChangeArrowheads="1"/>
              </p:cNvSpPr>
              <p:nvPr/>
            </p:nvSpPr>
            <p:spPr bwMode="auto">
              <a:xfrm>
                <a:off x="1031" y="1896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AHGS1668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Rectangle 55"/>
              <p:cNvSpPr>
                <a:spLocks noChangeArrowheads="1"/>
              </p:cNvSpPr>
              <p:nvPr/>
            </p:nvSpPr>
            <p:spPr bwMode="auto">
              <a:xfrm>
                <a:off x="584" y="190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57.4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Freeform 56"/>
              <p:cNvSpPr>
                <a:spLocks/>
              </p:cNvSpPr>
              <p:nvPr/>
            </p:nvSpPr>
            <p:spPr bwMode="auto">
              <a:xfrm>
                <a:off x="777" y="1948"/>
                <a:ext cx="81" cy="67"/>
              </a:xfrm>
              <a:custGeom>
                <a:avLst/>
                <a:gdLst>
                  <a:gd name="T0" fmla="*/ 0 w 28"/>
                  <a:gd name="T1" fmla="*/ 0 h 23"/>
                  <a:gd name="T2" fmla="*/ 6 w 28"/>
                  <a:gd name="T3" fmla="*/ 0 h 23"/>
                  <a:gd name="T4" fmla="*/ 28 w 28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">
                    <a:moveTo>
                      <a:pt x="0" y="0"/>
                    </a:moveTo>
                    <a:lnTo>
                      <a:pt x="6" y="0"/>
                    </a:lnTo>
                    <a:lnTo>
                      <a:pt x="28" y="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Freeform 57"/>
              <p:cNvSpPr>
                <a:spLocks/>
              </p:cNvSpPr>
              <p:nvPr/>
            </p:nvSpPr>
            <p:spPr bwMode="auto">
              <a:xfrm>
                <a:off x="864" y="1948"/>
                <a:ext cx="141" cy="67"/>
              </a:xfrm>
              <a:custGeom>
                <a:avLst/>
                <a:gdLst>
                  <a:gd name="T0" fmla="*/ 0 w 49"/>
                  <a:gd name="T1" fmla="*/ 23 h 23"/>
                  <a:gd name="T2" fmla="*/ 22 w 49"/>
                  <a:gd name="T3" fmla="*/ 23 h 23"/>
                  <a:gd name="T4" fmla="*/ 44 w 49"/>
                  <a:gd name="T5" fmla="*/ 0 h 23"/>
                  <a:gd name="T6" fmla="*/ 49 w 4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0" y="23"/>
                    </a:moveTo>
                    <a:lnTo>
                      <a:pt x="22" y="2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Rectangle 58"/>
              <p:cNvSpPr>
                <a:spLocks noChangeArrowheads="1"/>
              </p:cNvSpPr>
              <p:nvPr/>
            </p:nvSpPr>
            <p:spPr bwMode="auto">
              <a:xfrm>
                <a:off x="1031" y="2003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AHGS1646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7" name="Rectangle 59"/>
              <p:cNvSpPr>
                <a:spLocks noChangeArrowheads="1"/>
              </p:cNvSpPr>
              <p:nvPr/>
            </p:nvSpPr>
            <p:spPr bwMode="auto">
              <a:xfrm>
                <a:off x="584" y="200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59.6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8" name="Freeform 60"/>
              <p:cNvSpPr>
                <a:spLocks/>
              </p:cNvSpPr>
              <p:nvPr/>
            </p:nvSpPr>
            <p:spPr bwMode="auto">
              <a:xfrm>
                <a:off x="777" y="2055"/>
                <a:ext cx="81" cy="29"/>
              </a:xfrm>
              <a:custGeom>
                <a:avLst/>
                <a:gdLst>
                  <a:gd name="T0" fmla="*/ 0 w 28"/>
                  <a:gd name="T1" fmla="*/ 0 h 10"/>
                  <a:gd name="T2" fmla="*/ 6 w 28"/>
                  <a:gd name="T3" fmla="*/ 0 h 10"/>
                  <a:gd name="T4" fmla="*/ 28 w 28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0"/>
                    </a:moveTo>
                    <a:lnTo>
                      <a:pt x="6" y="0"/>
                    </a:lnTo>
                    <a:lnTo>
                      <a:pt x="28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9" name="Freeform 61"/>
              <p:cNvSpPr>
                <a:spLocks/>
              </p:cNvSpPr>
              <p:nvPr/>
            </p:nvSpPr>
            <p:spPr bwMode="auto">
              <a:xfrm>
                <a:off x="864" y="2055"/>
                <a:ext cx="141" cy="29"/>
              </a:xfrm>
              <a:custGeom>
                <a:avLst/>
                <a:gdLst>
                  <a:gd name="T0" fmla="*/ 0 w 49"/>
                  <a:gd name="T1" fmla="*/ 10 h 10"/>
                  <a:gd name="T2" fmla="*/ 22 w 49"/>
                  <a:gd name="T3" fmla="*/ 10 h 10"/>
                  <a:gd name="T4" fmla="*/ 44 w 49"/>
                  <a:gd name="T5" fmla="*/ 0 h 10"/>
                  <a:gd name="T6" fmla="*/ 49 w 4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10"/>
                    </a:moveTo>
                    <a:lnTo>
                      <a:pt x="22" y="1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0" name="Rectangle 62"/>
              <p:cNvSpPr>
                <a:spLocks noChangeArrowheads="1"/>
              </p:cNvSpPr>
              <p:nvPr/>
            </p:nvSpPr>
            <p:spPr bwMode="auto">
              <a:xfrm>
                <a:off x="1031" y="2110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AHGS1974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1" name="Rectangle 63"/>
              <p:cNvSpPr>
                <a:spLocks noChangeArrowheads="1"/>
              </p:cNvSpPr>
              <p:nvPr/>
            </p:nvSpPr>
            <p:spPr bwMode="auto">
              <a:xfrm>
                <a:off x="584" y="2115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2" name="Freeform 64"/>
              <p:cNvSpPr>
                <a:spLocks/>
              </p:cNvSpPr>
              <p:nvPr/>
            </p:nvSpPr>
            <p:spPr bwMode="auto">
              <a:xfrm>
                <a:off x="777" y="2153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3" name="Freeform 65"/>
              <p:cNvSpPr>
                <a:spLocks/>
              </p:cNvSpPr>
              <p:nvPr/>
            </p:nvSpPr>
            <p:spPr bwMode="auto">
              <a:xfrm>
                <a:off x="864" y="2153"/>
                <a:ext cx="141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4" name="Rectangle 66"/>
              <p:cNvSpPr>
                <a:spLocks noChangeArrowheads="1"/>
              </p:cNvSpPr>
              <p:nvPr/>
            </p:nvSpPr>
            <p:spPr bwMode="auto">
              <a:xfrm>
                <a:off x="1031" y="2216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AHGS1910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5" name="Rectangle 67"/>
              <p:cNvSpPr>
                <a:spLocks noChangeArrowheads="1"/>
              </p:cNvSpPr>
              <p:nvPr/>
            </p:nvSpPr>
            <p:spPr bwMode="auto">
              <a:xfrm>
                <a:off x="584" y="222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6" name="Freeform 68"/>
              <p:cNvSpPr>
                <a:spLocks/>
              </p:cNvSpPr>
              <p:nvPr/>
            </p:nvSpPr>
            <p:spPr bwMode="auto">
              <a:xfrm>
                <a:off x="777" y="2213"/>
                <a:ext cx="81" cy="55"/>
              </a:xfrm>
              <a:custGeom>
                <a:avLst/>
                <a:gdLst>
                  <a:gd name="T0" fmla="*/ 0 w 28"/>
                  <a:gd name="T1" fmla="*/ 19 h 19"/>
                  <a:gd name="T2" fmla="*/ 6 w 28"/>
                  <a:gd name="T3" fmla="*/ 19 h 19"/>
                  <a:gd name="T4" fmla="*/ 28 w 2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19"/>
                    </a:moveTo>
                    <a:lnTo>
                      <a:pt x="6" y="1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7" name="Freeform 69"/>
              <p:cNvSpPr>
                <a:spLocks/>
              </p:cNvSpPr>
              <p:nvPr/>
            </p:nvSpPr>
            <p:spPr bwMode="auto">
              <a:xfrm>
                <a:off x="864" y="2213"/>
                <a:ext cx="141" cy="55"/>
              </a:xfrm>
              <a:custGeom>
                <a:avLst/>
                <a:gdLst>
                  <a:gd name="T0" fmla="*/ 0 w 49"/>
                  <a:gd name="T1" fmla="*/ 0 h 19"/>
                  <a:gd name="T2" fmla="*/ 22 w 49"/>
                  <a:gd name="T3" fmla="*/ 0 h 19"/>
                  <a:gd name="T4" fmla="*/ 44 w 49"/>
                  <a:gd name="T5" fmla="*/ 19 h 19"/>
                  <a:gd name="T6" fmla="*/ 49 w 49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0"/>
                    </a:moveTo>
                    <a:lnTo>
                      <a:pt x="22" y="0"/>
                    </a:lnTo>
                    <a:lnTo>
                      <a:pt x="44" y="19"/>
                    </a:lnTo>
                    <a:lnTo>
                      <a:pt x="49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8" name="Rectangle 70"/>
              <p:cNvSpPr>
                <a:spLocks noChangeArrowheads="1"/>
              </p:cNvSpPr>
              <p:nvPr/>
            </p:nvSpPr>
            <p:spPr bwMode="auto">
              <a:xfrm>
                <a:off x="1031" y="2323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AHGS1666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9" name="Rectangle 71"/>
              <p:cNvSpPr>
                <a:spLocks noChangeArrowheads="1"/>
              </p:cNvSpPr>
              <p:nvPr/>
            </p:nvSpPr>
            <p:spPr bwMode="auto">
              <a:xfrm>
                <a:off x="584" y="232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67.1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0" name="Freeform 72"/>
              <p:cNvSpPr>
                <a:spLocks/>
              </p:cNvSpPr>
              <p:nvPr/>
            </p:nvSpPr>
            <p:spPr bwMode="auto">
              <a:xfrm>
                <a:off x="777" y="2311"/>
                <a:ext cx="81" cy="64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1" name="Freeform 73"/>
              <p:cNvSpPr>
                <a:spLocks/>
              </p:cNvSpPr>
              <p:nvPr/>
            </p:nvSpPr>
            <p:spPr bwMode="auto">
              <a:xfrm>
                <a:off x="864" y="2311"/>
                <a:ext cx="141" cy="64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2" name="Rectangle 74"/>
              <p:cNvSpPr>
                <a:spLocks noChangeArrowheads="1"/>
              </p:cNvSpPr>
              <p:nvPr/>
            </p:nvSpPr>
            <p:spPr bwMode="auto">
              <a:xfrm>
                <a:off x="1031" y="2430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ARS721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3" name="Rectangle 75"/>
              <p:cNvSpPr>
                <a:spLocks noChangeArrowheads="1"/>
              </p:cNvSpPr>
              <p:nvPr/>
            </p:nvSpPr>
            <p:spPr bwMode="auto">
              <a:xfrm>
                <a:off x="584" y="2435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4" name="Freeform 76"/>
              <p:cNvSpPr>
                <a:spLocks/>
              </p:cNvSpPr>
              <p:nvPr/>
            </p:nvSpPr>
            <p:spPr bwMode="auto">
              <a:xfrm>
                <a:off x="777" y="2409"/>
                <a:ext cx="81" cy="72"/>
              </a:xfrm>
              <a:custGeom>
                <a:avLst/>
                <a:gdLst>
                  <a:gd name="T0" fmla="*/ 0 w 28"/>
                  <a:gd name="T1" fmla="*/ 25 h 25"/>
                  <a:gd name="T2" fmla="*/ 6 w 28"/>
                  <a:gd name="T3" fmla="*/ 25 h 25"/>
                  <a:gd name="T4" fmla="*/ 28 w 28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25"/>
                    </a:moveTo>
                    <a:lnTo>
                      <a:pt x="6" y="2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" name="Freeform 77"/>
              <p:cNvSpPr>
                <a:spLocks/>
              </p:cNvSpPr>
              <p:nvPr/>
            </p:nvSpPr>
            <p:spPr bwMode="auto">
              <a:xfrm>
                <a:off x="864" y="2409"/>
                <a:ext cx="141" cy="72"/>
              </a:xfrm>
              <a:custGeom>
                <a:avLst/>
                <a:gdLst>
                  <a:gd name="T0" fmla="*/ 0 w 49"/>
                  <a:gd name="T1" fmla="*/ 0 h 25"/>
                  <a:gd name="T2" fmla="*/ 22 w 49"/>
                  <a:gd name="T3" fmla="*/ 0 h 25"/>
                  <a:gd name="T4" fmla="*/ 44 w 49"/>
                  <a:gd name="T5" fmla="*/ 25 h 25"/>
                  <a:gd name="T6" fmla="*/ 49 w 49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0"/>
                    </a:moveTo>
                    <a:lnTo>
                      <a:pt x="22" y="0"/>
                    </a:lnTo>
                    <a:lnTo>
                      <a:pt x="44" y="25"/>
                    </a:lnTo>
                    <a:lnTo>
                      <a:pt x="49" y="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6" name="Rectangle 78"/>
              <p:cNvSpPr>
                <a:spLocks noChangeArrowheads="1"/>
              </p:cNvSpPr>
              <p:nvPr/>
            </p:nvSpPr>
            <p:spPr bwMode="auto">
              <a:xfrm>
                <a:off x="1031" y="2536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AHGS1846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7" name="Rectangle 79"/>
              <p:cNvSpPr>
                <a:spLocks noChangeArrowheads="1"/>
              </p:cNvSpPr>
              <p:nvPr/>
            </p:nvSpPr>
            <p:spPr bwMode="auto">
              <a:xfrm>
                <a:off x="584" y="254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8" name="Freeform 80"/>
              <p:cNvSpPr>
                <a:spLocks/>
              </p:cNvSpPr>
              <p:nvPr/>
            </p:nvSpPr>
            <p:spPr bwMode="auto">
              <a:xfrm>
                <a:off x="777" y="2528"/>
                <a:ext cx="81" cy="60"/>
              </a:xfrm>
              <a:custGeom>
                <a:avLst/>
                <a:gdLst>
                  <a:gd name="T0" fmla="*/ 0 w 28"/>
                  <a:gd name="T1" fmla="*/ 21 h 21"/>
                  <a:gd name="T2" fmla="*/ 6 w 28"/>
                  <a:gd name="T3" fmla="*/ 21 h 21"/>
                  <a:gd name="T4" fmla="*/ 28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6" y="2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9" name="Freeform 81"/>
              <p:cNvSpPr>
                <a:spLocks/>
              </p:cNvSpPr>
              <p:nvPr/>
            </p:nvSpPr>
            <p:spPr bwMode="auto">
              <a:xfrm>
                <a:off x="864" y="2528"/>
                <a:ext cx="141" cy="60"/>
              </a:xfrm>
              <a:custGeom>
                <a:avLst/>
                <a:gdLst>
                  <a:gd name="T0" fmla="*/ 0 w 49"/>
                  <a:gd name="T1" fmla="*/ 0 h 21"/>
                  <a:gd name="T2" fmla="*/ 22 w 49"/>
                  <a:gd name="T3" fmla="*/ 0 h 21"/>
                  <a:gd name="T4" fmla="*/ 44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0" y="0"/>
                    </a:moveTo>
                    <a:lnTo>
                      <a:pt x="22" y="0"/>
                    </a:lnTo>
                    <a:lnTo>
                      <a:pt x="44" y="21"/>
                    </a:lnTo>
                    <a:lnTo>
                      <a:pt x="49" y="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0" name="Rectangle 82"/>
              <p:cNvSpPr>
                <a:spLocks noChangeArrowheads="1"/>
              </p:cNvSpPr>
              <p:nvPr/>
            </p:nvSpPr>
            <p:spPr bwMode="auto">
              <a:xfrm>
                <a:off x="1031" y="2643"/>
                <a:ext cx="37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GM2607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1" name="Rectangle 83"/>
              <p:cNvSpPr>
                <a:spLocks noChangeArrowheads="1"/>
              </p:cNvSpPr>
              <p:nvPr/>
            </p:nvSpPr>
            <p:spPr bwMode="auto">
              <a:xfrm>
                <a:off x="584" y="264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77.5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2" name="Freeform 84"/>
              <p:cNvSpPr>
                <a:spLocks/>
              </p:cNvSpPr>
              <p:nvPr/>
            </p:nvSpPr>
            <p:spPr bwMode="auto">
              <a:xfrm>
                <a:off x="777" y="2628"/>
                <a:ext cx="81" cy="67"/>
              </a:xfrm>
              <a:custGeom>
                <a:avLst/>
                <a:gdLst>
                  <a:gd name="T0" fmla="*/ 0 w 28"/>
                  <a:gd name="T1" fmla="*/ 23 h 23"/>
                  <a:gd name="T2" fmla="*/ 6 w 28"/>
                  <a:gd name="T3" fmla="*/ 23 h 23"/>
                  <a:gd name="T4" fmla="*/ 28 w 2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">
                    <a:moveTo>
                      <a:pt x="0" y="23"/>
                    </a:moveTo>
                    <a:lnTo>
                      <a:pt x="6" y="2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3" name="Freeform 85"/>
              <p:cNvSpPr>
                <a:spLocks/>
              </p:cNvSpPr>
              <p:nvPr/>
            </p:nvSpPr>
            <p:spPr bwMode="auto">
              <a:xfrm>
                <a:off x="864" y="2628"/>
                <a:ext cx="141" cy="67"/>
              </a:xfrm>
              <a:custGeom>
                <a:avLst/>
                <a:gdLst>
                  <a:gd name="T0" fmla="*/ 0 w 49"/>
                  <a:gd name="T1" fmla="*/ 0 h 23"/>
                  <a:gd name="T2" fmla="*/ 22 w 49"/>
                  <a:gd name="T3" fmla="*/ 0 h 23"/>
                  <a:gd name="T4" fmla="*/ 44 w 49"/>
                  <a:gd name="T5" fmla="*/ 23 h 23"/>
                  <a:gd name="T6" fmla="*/ 49 w 49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0" y="0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49" y="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4" name="Rectangle 86"/>
              <p:cNvSpPr>
                <a:spLocks noChangeArrowheads="1"/>
              </p:cNvSpPr>
              <p:nvPr/>
            </p:nvSpPr>
            <p:spPr bwMode="auto">
              <a:xfrm>
                <a:off x="1031" y="2749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ARS731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5" name="Rectangle 87"/>
              <p:cNvSpPr>
                <a:spLocks noChangeArrowheads="1"/>
              </p:cNvSpPr>
              <p:nvPr/>
            </p:nvSpPr>
            <p:spPr bwMode="auto">
              <a:xfrm>
                <a:off x="584" y="2755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6" name="Freeform 88"/>
              <p:cNvSpPr>
                <a:spLocks/>
              </p:cNvSpPr>
              <p:nvPr/>
            </p:nvSpPr>
            <p:spPr bwMode="auto">
              <a:xfrm>
                <a:off x="777" y="2723"/>
                <a:ext cx="81" cy="78"/>
              </a:xfrm>
              <a:custGeom>
                <a:avLst/>
                <a:gdLst>
                  <a:gd name="T0" fmla="*/ 0 w 28"/>
                  <a:gd name="T1" fmla="*/ 27 h 27"/>
                  <a:gd name="T2" fmla="*/ 6 w 28"/>
                  <a:gd name="T3" fmla="*/ 27 h 27"/>
                  <a:gd name="T4" fmla="*/ 28 w 28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7">
                    <a:moveTo>
                      <a:pt x="0" y="27"/>
                    </a:moveTo>
                    <a:lnTo>
                      <a:pt x="6" y="2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7" name="Freeform 89"/>
              <p:cNvSpPr>
                <a:spLocks/>
              </p:cNvSpPr>
              <p:nvPr/>
            </p:nvSpPr>
            <p:spPr bwMode="auto">
              <a:xfrm>
                <a:off x="864" y="2723"/>
                <a:ext cx="141" cy="78"/>
              </a:xfrm>
              <a:custGeom>
                <a:avLst/>
                <a:gdLst>
                  <a:gd name="T0" fmla="*/ 0 w 49"/>
                  <a:gd name="T1" fmla="*/ 0 h 27"/>
                  <a:gd name="T2" fmla="*/ 22 w 49"/>
                  <a:gd name="T3" fmla="*/ 0 h 27"/>
                  <a:gd name="T4" fmla="*/ 44 w 49"/>
                  <a:gd name="T5" fmla="*/ 27 h 27"/>
                  <a:gd name="T6" fmla="*/ 49 w 49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7">
                    <a:moveTo>
                      <a:pt x="0" y="0"/>
                    </a:moveTo>
                    <a:lnTo>
                      <a:pt x="22" y="0"/>
                    </a:lnTo>
                    <a:lnTo>
                      <a:pt x="44" y="27"/>
                    </a:lnTo>
                    <a:lnTo>
                      <a:pt x="49" y="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8" name="Rectangle 90"/>
              <p:cNvSpPr>
                <a:spLocks noChangeArrowheads="1"/>
              </p:cNvSpPr>
              <p:nvPr/>
            </p:nvSpPr>
            <p:spPr bwMode="auto">
              <a:xfrm>
                <a:off x="1031" y="2856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AHGS2535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9" name="Rectangle 91"/>
              <p:cNvSpPr>
                <a:spLocks noChangeArrowheads="1"/>
              </p:cNvSpPr>
              <p:nvPr/>
            </p:nvSpPr>
            <p:spPr bwMode="auto">
              <a:xfrm>
                <a:off x="584" y="286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84.1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0" name="Freeform 92"/>
              <p:cNvSpPr>
                <a:spLocks/>
              </p:cNvSpPr>
              <p:nvPr/>
            </p:nvSpPr>
            <p:spPr bwMode="auto">
              <a:xfrm>
                <a:off x="777" y="2830"/>
                <a:ext cx="81" cy="78"/>
              </a:xfrm>
              <a:custGeom>
                <a:avLst/>
                <a:gdLst>
                  <a:gd name="T0" fmla="*/ 0 w 28"/>
                  <a:gd name="T1" fmla="*/ 27 h 27"/>
                  <a:gd name="T2" fmla="*/ 6 w 28"/>
                  <a:gd name="T3" fmla="*/ 27 h 27"/>
                  <a:gd name="T4" fmla="*/ 28 w 28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7">
                    <a:moveTo>
                      <a:pt x="0" y="27"/>
                    </a:moveTo>
                    <a:lnTo>
                      <a:pt x="6" y="2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1" name="Freeform 93"/>
              <p:cNvSpPr>
                <a:spLocks/>
              </p:cNvSpPr>
              <p:nvPr/>
            </p:nvSpPr>
            <p:spPr bwMode="auto">
              <a:xfrm>
                <a:off x="864" y="2830"/>
                <a:ext cx="141" cy="78"/>
              </a:xfrm>
              <a:custGeom>
                <a:avLst/>
                <a:gdLst>
                  <a:gd name="T0" fmla="*/ 0 w 49"/>
                  <a:gd name="T1" fmla="*/ 0 h 27"/>
                  <a:gd name="T2" fmla="*/ 22 w 49"/>
                  <a:gd name="T3" fmla="*/ 0 h 27"/>
                  <a:gd name="T4" fmla="*/ 44 w 49"/>
                  <a:gd name="T5" fmla="*/ 27 h 27"/>
                  <a:gd name="T6" fmla="*/ 49 w 49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7">
                    <a:moveTo>
                      <a:pt x="0" y="0"/>
                    </a:moveTo>
                    <a:lnTo>
                      <a:pt x="22" y="0"/>
                    </a:lnTo>
                    <a:lnTo>
                      <a:pt x="44" y="27"/>
                    </a:lnTo>
                    <a:lnTo>
                      <a:pt x="49" y="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2" name="Rectangle 94"/>
              <p:cNvSpPr>
                <a:spLocks noChangeArrowheads="1"/>
              </p:cNvSpPr>
              <p:nvPr/>
            </p:nvSpPr>
            <p:spPr bwMode="auto">
              <a:xfrm>
                <a:off x="607" y="-349"/>
                <a:ext cx="71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FA1(LGF1)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138"/>
            <p:cNvGrpSpPr>
              <a:grpSpLocks/>
            </p:cNvGrpSpPr>
            <p:nvPr/>
          </p:nvGrpSpPr>
          <p:grpSpPr bwMode="auto">
            <a:xfrm>
              <a:off x="1740" y="-349"/>
              <a:ext cx="1141" cy="2986"/>
              <a:chOff x="1740" y="-349"/>
              <a:chExt cx="1141" cy="2986"/>
            </a:xfrm>
          </p:grpSpPr>
          <p:sp>
            <p:nvSpPr>
              <p:cNvPr id="121" name="AutoShape 96"/>
              <p:cNvSpPr>
                <a:spLocks noChangeArrowheads="1"/>
              </p:cNvSpPr>
              <p:nvPr/>
            </p:nvSpPr>
            <p:spPr bwMode="auto">
              <a:xfrm>
                <a:off x="2013" y="228"/>
                <a:ext cx="70" cy="2357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Rectangle 97"/>
              <p:cNvSpPr>
                <a:spLocks noChangeArrowheads="1"/>
              </p:cNvSpPr>
              <p:nvPr/>
            </p:nvSpPr>
            <p:spPr bwMode="auto">
              <a:xfrm>
                <a:off x="2186" y="211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AHGS1627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Rectangle 98"/>
              <p:cNvSpPr>
                <a:spLocks noChangeArrowheads="1"/>
              </p:cNvSpPr>
              <p:nvPr/>
            </p:nvSpPr>
            <p:spPr bwMode="auto">
              <a:xfrm>
                <a:off x="1789" y="217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Freeform 99"/>
              <p:cNvSpPr>
                <a:spLocks/>
              </p:cNvSpPr>
              <p:nvPr/>
            </p:nvSpPr>
            <p:spPr bwMode="auto">
              <a:xfrm>
                <a:off x="1933" y="26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Freeform 100"/>
              <p:cNvSpPr>
                <a:spLocks/>
              </p:cNvSpPr>
              <p:nvPr/>
            </p:nvSpPr>
            <p:spPr bwMode="auto">
              <a:xfrm>
                <a:off x="2019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Rectangle 101"/>
              <p:cNvSpPr>
                <a:spLocks noChangeArrowheads="1"/>
              </p:cNvSpPr>
              <p:nvPr/>
            </p:nvSpPr>
            <p:spPr bwMode="auto">
              <a:xfrm>
                <a:off x="2186" y="557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AHGS1772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Rectangle 102"/>
              <p:cNvSpPr>
                <a:spLocks noChangeArrowheads="1"/>
              </p:cNvSpPr>
              <p:nvPr/>
            </p:nvSpPr>
            <p:spPr bwMode="auto">
              <a:xfrm>
                <a:off x="1740" y="56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Freeform 103"/>
              <p:cNvSpPr>
                <a:spLocks/>
              </p:cNvSpPr>
              <p:nvPr/>
            </p:nvSpPr>
            <p:spPr bwMode="auto">
              <a:xfrm>
                <a:off x="1933" y="60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Freeform 104"/>
              <p:cNvSpPr>
                <a:spLocks/>
              </p:cNvSpPr>
              <p:nvPr/>
            </p:nvSpPr>
            <p:spPr bwMode="auto">
              <a:xfrm>
                <a:off x="2019" y="60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Rectangle 105"/>
              <p:cNvSpPr>
                <a:spLocks noChangeArrowheads="1"/>
              </p:cNvSpPr>
              <p:nvPr/>
            </p:nvSpPr>
            <p:spPr bwMode="auto">
              <a:xfrm>
                <a:off x="2186" y="813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AHGS0655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Rectangle 106"/>
              <p:cNvSpPr>
                <a:spLocks noChangeArrowheads="1"/>
              </p:cNvSpPr>
              <p:nvPr/>
            </p:nvSpPr>
            <p:spPr bwMode="auto">
              <a:xfrm>
                <a:off x="1740" y="81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Freeform 107"/>
              <p:cNvSpPr>
                <a:spLocks/>
              </p:cNvSpPr>
              <p:nvPr/>
            </p:nvSpPr>
            <p:spPr bwMode="auto">
              <a:xfrm>
                <a:off x="1933" y="865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Freeform 108"/>
              <p:cNvSpPr>
                <a:spLocks/>
              </p:cNvSpPr>
              <p:nvPr/>
            </p:nvSpPr>
            <p:spPr bwMode="auto">
              <a:xfrm>
                <a:off x="2019" y="86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Rectangle 109"/>
              <p:cNvSpPr>
                <a:spLocks noChangeArrowheads="1"/>
              </p:cNvSpPr>
              <p:nvPr/>
            </p:nvSpPr>
            <p:spPr bwMode="auto">
              <a:xfrm>
                <a:off x="2186" y="104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Rectangle 110"/>
              <p:cNvSpPr>
                <a:spLocks noChangeArrowheads="1"/>
              </p:cNvSpPr>
              <p:nvPr/>
            </p:nvSpPr>
            <p:spPr bwMode="auto">
              <a:xfrm>
                <a:off x="1740" y="104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Freeform 111"/>
              <p:cNvSpPr>
                <a:spLocks/>
              </p:cNvSpPr>
              <p:nvPr/>
            </p:nvSpPr>
            <p:spPr bwMode="auto">
              <a:xfrm>
                <a:off x="1933" y="1095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Freeform 112"/>
              <p:cNvSpPr>
                <a:spLocks/>
              </p:cNvSpPr>
              <p:nvPr/>
            </p:nvSpPr>
            <p:spPr bwMode="auto">
              <a:xfrm>
                <a:off x="2019" y="109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Rectangle 113"/>
              <p:cNvSpPr>
                <a:spLocks noChangeArrowheads="1"/>
              </p:cNvSpPr>
              <p:nvPr/>
            </p:nvSpPr>
            <p:spPr bwMode="auto">
              <a:xfrm>
                <a:off x="2186" y="1216"/>
                <a:ext cx="41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HAS1388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Rectangle 114"/>
              <p:cNvSpPr>
                <a:spLocks noChangeArrowheads="1"/>
              </p:cNvSpPr>
              <p:nvPr/>
            </p:nvSpPr>
            <p:spPr bwMode="auto">
              <a:xfrm>
                <a:off x="1740" y="122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Freeform 115"/>
              <p:cNvSpPr>
                <a:spLocks/>
              </p:cNvSpPr>
              <p:nvPr/>
            </p:nvSpPr>
            <p:spPr bwMode="auto">
              <a:xfrm>
                <a:off x="1933" y="126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Freeform 116"/>
              <p:cNvSpPr>
                <a:spLocks/>
              </p:cNvSpPr>
              <p:nvPr/>
            </p:nvSpPr>
            <p:spPr bwMode="auto">
              <a:xfrm>
                <a:off x="2019" y="126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" name="Rectangle 117"/>
              <p:cNvSpPr>
                <a:spLocks noChangeArrowheads="1"/>
              </p:cNvSpPr>
              <p:nvPr/>
            </p:nvSpPr>
            <p:spPr bwMode="auto">
              <a:xfrm>
                <a:off x="2186" y="1392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Rectangle 118"/>
              <p:cNvSpPr>
                <a:spLocks noChangeArrowheads="1"/>
              </p:cNvSpPr>
              <p:nvPr/>
            </p:nvSpPr>
            <p:spPr bwMode="auto">
              <a:xfrm>
                <a:off x="1740" y="1398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Freeform 119"/>
              <p:cNvSpPr>
                <a:spLocks/>
              </p:cNvSpPr>
              <p:nvPr/>
            </p:nvSpPr>
            <p:spPr bwMode="auto">
              <a:xfrm>
                <a:off x="1933" y="1444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Freeform 120"/>
              <p:cNvSpPr>
                <a:spLocks/>
              </p:cNvSpPr>
              <p:nvPr/>
            </p:nvSpPr>
            <p:spPr bwMode="auto">
              <a:xfrm>
                <a:off x="2019" y="144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Rectangle 121"/>
              <p:cNvSpPr>
                <a:spLocks noChangeArrowheads="1"/>
              </p:cNvSpPr>
              <p:nvPr/>
            </p:nvSpPr>
            <p:spPr bwMode="auto">
              <a:xfrm>
                <a:off x="2186" y="1585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IPAHM283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Rectangle 122"/>
              <p:cNvSpPr>
                <a:spLocks noChangeArrowheads="1"/>
              </p:cNvSpPr>
              <p:nvPr/>
            </p:nvSpPr>
            <p:spPr bwMode="auto">
              <a:xfrm>
                <a:off x="1740" y="1591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Freeform 123"/>
              <p:cNvSpPr>
                <a:spLocks/>
              </p:cNvSpPr>
              <p:nvPr/>
            </p:nvSpPr>
            <p:spPr bwMode="auto">
              <a:xfrm>
                <a:off x="1933" y="1637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Freeform 124"/>
              <p:cNvSpPr>
                <a:spLocks/>
              </p:cNvSpPr>
              <p:nvPr/>
            </p:nvSpPr>
            <p:spPr bwMode="auto">
              <a:xfrm>
                <a:off x="2019" y="163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Rectangle 125"/>
              <p:cNvSpPr>
                <a:spLocks noChangeArrowheads="1"/>
              </p:cNvSpPr>
              <p:nvPr/>
            </p:nvSpPr>
            <p:spPr bwMode="auto">
              <a:xfrm>
                <a:off x="2186" y="1807"/>
                <a:ext cx="60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pPGPseq11G3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Rectangle 126"/>
              <p:cNvSpPr>
                <a:spLocks noChangeArrowheads="1"/>
              </p:cNvSpPr>
              <p:nvPr/>
            </p:nvSpPr>
            <p:spPr bwMode="auto">
              <a:xfrm>
                <a:off x="1740" y="181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Freeform 127"/>
              <p:cNvSpPr>
                <a:spLocks/>
              </p:cNvSpPr>
              <p:nvPr/>
            </p:nvSpPr>
            <p:spPr bwMode="auto">
              <a:xfrm>
                <a:off x="1933" y="1859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Freeform 128"/>
              <p:cNvSpPr>
                <a:spLocks/>
              </p:cNvSpPr>
              <p:nvPr/>
            </p:nvSpPr>
            <p:spPr bwMode="auto">
              <a:xfrm>
                <a:off x="2019" y="185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Rectangle 129"/>
              <p:cNvSpPr>
                <a:spLocks noChangeArrowheads="1"/>
              </p:cNvSpPr>
              <p:nvPr/>
            </p:nvSpPr>
            <p:spPr bwMode="auto">
              <a:xfrm>
                <a:off x="2186" y="2285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AHGS0460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Rectangle 130"/>
              <p:cNvSpPr>
                <a:spLocks noChangeArrowheads="1"/>
              </p:cNvSpPr>
              <p:nvPr/>
            </p:nvSpPr>
            <p:spPr bwMode="auto">
              <a:xfrm>
                <a:off x="1740" y="2291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Freeform 131"/>
              <p:cNvSpPr>
                <a:spLocks/>
              </p:cNvSpPr>
              <p:nvPr/>
            </p:nvSpPr>
            <p:spPr bwMode="auto">
              <a:xfrm>
                <a:off x="1933" y="2337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" name="Freeform 132"/>
              <p:cNvSpPr>
                <a:spLocks/>
              </p:cNvSpPr>
              <p:nvPr/>
            </p:nvSpPr>
            <p:spPr bwMode="auto">
              <a:xfrm>
                <a:off x="2019" y="233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Rectangle 133"/>
              <p:cNvSpPr>
                <a:spLocks noChangeArrowheads="1"/>
              </p:cNvSpPr>
              <p:nvPr/>
            </p:nvSpPr>
            <p:spPr bwMode="auto">
              <a:xfrm>
                <a:off x="2186" y="2499"/>
                <a:ext cx="69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pPGPseq11H1-1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" name="Rectangle 134"/>
              <p:cNvSpPr>
                <a:spLocks noChangeArrowheads="1"/>
              </p:cNvSpPr>
              <p:nvPr/>
            </p:nvSpPr>
            <p:spPr bwMode="auto">
              <a:xfrm>
                <a:off x="1740" y="2504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" name="Freeform 135"/>
              <p:cNvSpPr>
                <a:spLocks/>
              </p:cNvSpPr>
              <p:nvPr/>
            </p:nvSpPr>
            <p:spPr bwMode="auto">
              <a:xfrm>
                <a:off x="1933" y="2551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Freeform 136"/>
              <p:cNvSpPr>
                <a:spLocks/>
              </p:cNvSpPr>
              <p:nvPr/>
            </p:nvSpPr>
            <p:spPr bwMode="auto">
              <a:xfrm>
                <a:off x="2019" y="255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Rectangle 137"/>
              <p:cNvSpPr>
                <a:spLocks noChangeArrowheads="1"/>
              </p:cNvSpPr>
              <p:nvPr/>
            </p:nvSpPr>
            <p:spPr bwMode="auto">
              <a:xfrm>
                <a:off x="1763" y="-349"/>
                <a:ext cx="71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FA2(LGF2)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211"/>
            <p:cNvGrpSpPr>
              <a:grpSpLocks/>
            </p:cNvGrpSpPr>
            <p:nvPr/>
          </p:nvGrpSpPr>
          <p:grpSpPr bwMode="auto">
            <a:xfrm>
              <a:off x="2936" y="-349"/>
              <a:ext cx="1129" cy="2903"/>
              <a:chOff x="2936" y="-349"/>
              <a:chExt cx="1129" cy="2903"/>
            </a:xfrm>
          </p:grpSpPr>
          <p:sp>
            <p:nvSpPr>
              <p:cNvPr id="49" name="AutoShape 139"/>
              <p:cNvSpPr>
                <a:spLocks noChangeArrowheads="1"/>
              </p:cNvSpPr>
              <p:nvPr/>
            </p:nvSpPr>
            <p:spPr bwMode="auto">
              <a:xfrm>
                <a:off x="3209" y="228"/>
                <a:ext cx="69" cy="2274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140"/>
              <p:cNvSpPr>
                <a:spLocks noChangeArrowheads="1"/>
              </p:cNvSpPr>
              <p:nvPr/>
            </p:nvSpPr>
            <p:spPr bwMode="auto">
              <a:xfrm>
                <a:off x="3382" y="211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AHGS1106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ectangle 141"/>
              <p:cNvSpPr>
                <a:spLocks noChangeArrowheads="1"/>
              </p:cNvSpPr>
              <p:nvPr/>
            </p:nvSpPr>
            <p:spPr bwMode="auto">
              <a:xfrm>
                <a:off x="2985" y="217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Freeform 142"/>
              <p:cNvSpPr>
                <a:spLocks/>
              </p:cNvSpPr>
              <p:nvPr/>
            </p:nvSpPr>
            <p:spPr bwMode="auto">
              <a:xfrm>
                <a:off x="3129" y="26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Freeform 143"/>
              <p:cNvSpPr>
                <a:spLocks/>
              </p:cNvSpPr>
              <p:nvPr/>
            </p:nvSpPr>
            <p:spPr bwMode="auto">
              <a:xfrm>
                <a:off x="3215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Rectangle 144"/>
              <p:cNvSpPr>
                <a:spLocks noChangeArrowheads="1"/>
              </p:cNvSpPr>
              <p:nvPr/>
            </p:nvSpPr>
            <p:spPr bwMode="auto">
              <a:xfrm>
                <a:off x="3382" y="338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AHGS1972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Rectangle 145"/>
              <p:cNvSpPr>
                <a:spLocks noChangeArrowheads="1"/>
              </p:cNvSpPr>
              <p:nvPr/>
            </p:nvSpPr>
            <p:spPr bwMode="auto">
              <a:xfrm>
                <a:off x="2985" y="343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Freeform 146"/>
              <p:cNvSpPr>
                <a:spLocks/>
              </p:cNvSpPr>
              <p:nvPr/>
            </p:nvSpPr>
            <p:spPr bwMode="auto">
              <a:xfrm>
                <a:off x="3129" y="389"/>
                <a:ext cx="80" cy="24"/>
              </a:xfrm>
              <a:custGeom>
                <a:avLst/>
                <a:gdLst>
                  <a:gd name="T0" fmla="*/ 0 w 28"/>
                  <a:gd name="T1" fmla="*/ 0 h 8"/>
                  <a:gd name="T2" fmla="*/ 6 w 28"/>
                  <a:gd name="T3" fmla="*/ 0 h 8"/>
                  <a:gd name="T4" fmla="*/ 28 w 2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0"/>
                    </a:moveTo>
                    <a:lnTo>
                      <a:pt x="6" y="0"/>
                    </a:lnTo>
                    <a:lnTo>
                      <a:pt x="28" y="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Freeform 147"/>
              <p:cNvSpPr>
                <a:spLocks/>
              </p:cNvSpPr>
              <p:nvPr/>
            </p:nvSpPr>
            <p:spPr bwMode="auto">
              <a:xfrm>
                <a:off x="3215" y="389"/>
                <a:ext cx="141" cy="24"/>
              </a:xfrm>
              <a:custGeom>
                <a:avLst/>
                <a:gdLst>
                  <a:gd name="T0" fmla="*/ 0 w 49"/>
                  <a:gd name="T1" fmla="*/ 8 h 8"/>
                  <a:gd name="T2" fmla="*/ 22 w 49"/>
                  <a:gd name="T3" fmla="*/ 8 h 8"/>
                  <a:gd name="T4" fmla="*/ 44 w 49"/>
                  <a:gd name="T5" fmla="*/ 0 h 8"/>
                  <a:gd name="T6" fmla="*/ 49 w 4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8"/>
                    </a:moveTo>
                    <a:lnTo>
                      <a:pt x="22" y="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Rectangle 148"/>
              <p:cNvSpPr>
                <a:spLocks noChangeArrowheads="1"/>
              </p:cNvSpPr>
              <p:nvPr/>
            </p:nvSpPr>
            <p:spPr bwMode="auto">
              <a:xfrm>
                <a:off x="3382" y="44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AHGS1851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Rectangle 149"/>
              <p:cNvSpPr>
                <a:spLocks noChangeArrowheads="1"/>
              </p:cNvSpPr>
              <p:nvPr/>
            </p:nvSpPr>
            <p:spPr bwMode="auto">
              <a:xfrm>
                <a:off x="2985" y="450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Freeform 150"/>
              <p:cNvSpPr>
                <a:spLocks/>
              </p:cNvSpPr>
              <p:nvPr/>
            </p:nvSpPr>
            <p:spPr bwMode="auto">
              <a:xfrm>
                <a:off x="3129" y="496"/>
                <a:ext cx="80" cy="17"/>
              </a:xfrm>
              <a:custGeom>
                <a:avLst/>
                <a:gdLst>
                  <a:gd name="T0" fmla="*/ 0 w 28"/>
                  <a:gd name="T1" fmla="*/ 0 h 6"/>
                  <a:gd name="T2" fmla="*/ 6 w 28"/>
                  <a:gd name="T3" fmla="*/ 0 h 6"/>
                  <a:gd name="T4" fmla="*/ 28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0"/>
                    </a:moveTo>
                    <a:lnTo>
                      <a:pt x="6" y="0"/>
                    </a:lnTo>
                    <a:lnTo>
                      <a:pt x="28" y="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Freeform 151"/>
              <p:cNvSpPr>
                <a:spLocks/>
              </p:cNvSpPr>
              <p:nvPr/>
            </p:nvSpPr>
            <p:spPr bwMode="auto">
              <a:xfrm>
                <a:off x="3215" y="496"/>
                <a:ext cx="141" cy="17"/>
              </a:xfrm>
              <a:custGeom>
                <a:avLst/>
                <a:gdLst>
                  <a:gd name="T0" fmla="*/ 0 w 49"/>
                  <a:gd name="T1" fmla="*/ 6 h 6"/>
                  <a:gd name="T2" fmla="*/ 22 w 49"/>
                  <a:gd name="T3" fmla="*/ 6 h 6"/>
                  <a:gd name="T4" fmla="*/ 44 w 49"/>
                  <a:gd name="T5" fmla="*/ 0 h 6"/>
                  <a:gd name="T6" fmla="*/ 49 w 49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">
                    <a:moveTo>
                      <a:pt x="0" y="6"/>
                    </a:moveTo>
                    <a:lnTo>
                      <a:pt x="22" y="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Rectangle 152"/>
              <p:cNvSpPr>
                <a:spLocks noChangeArrowheads="1"/>
              </p:cNvSpPr>
              <p:nvPr/>
            </p:nvSpPr>
            <p:spPr bwMode="auto">
              <a:xfrm>
                <a:off x="3382" y="551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 153"/>
              <p:cNvSpPr>
                <a:spLocks noChangeArrowheads="1"/>
              </p:cNvSpPr>
              <p:nvPr/>
            </p:nvSpPr>
            <p:spPr bwMode="auto">
              <a:xfrm>
                <a:off x="2936" y="557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Freeform 154"/>
              <p:cNvSpPr>
                <a:spLocks/>
              </p:cNvSpPr>
              <p:nvPr/>
            </p:nvSpPr>
            <p:spPr bwMode="auto">
              <a:xfrm>
                <a:off x="3129" y="580"/>
                <a:ext cx="80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Freeform 155"/>
              <p:cNvSpPr>
                <a:spLocks/>
              </p:cNvSpPr>
              <p:nvPr/>
            </p:nvSpPr>
            <p:spPr bwMode="auto">
              <a:xfrm>
                <a:off x="3215" y="580"/>
                <a:ext cx="141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Rectangle 156"/>
              <p:cNvSpPr>
                <a:spLocks noChangeArrowheads="1"/>
              </p:cNvSpPr>
              <p:nvPr/>
            </p:nvSpPr>
            <p:spPr bwMode="auto">
              <a:xfrm>
                <a:off x="3382" y="657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Rectangle 157"/>
              <p:cNvSpPr>
                <a:spLocks noChangeArrowheads="1"/>
              </p:cNvSpPr>
              <p:nvPr/>
            </p:nvSpPr>
            <p:spPr bwMode="auto">
              <a:xfrm>
                <a:off x="2936" y="66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Freeform 158"/>
              <p:cNvSpPr>
                <a:spLocks/>
              </p:cNvSpPr>
              <p:nvPr/>
            </p:nvSpPr>
            <p:spPr bwMode="auto">
              <a:xfrm>
                <a:off x="3129" y="649"/>
                <a:ext cx="80" cy="60"/>
              </a:xfrm>
              <a:custGeom>
                <a:avLst/>
                <a:gdLst>
                  <a:gd name="T0" fmla="*/ 0 w 28"/>
                  <a:gd name="T1" fmla="*/ 21 h 21"/>
                  <a:gd name="T2" fmla="*/ 6 w 28"/>
                  <a:gd name="T3" fmla="*/ 21 h 21"/>
                  <a:gd name="T4" fmla="*/ 28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6" y="2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Freeform 159"/>
              <p:cNvSpPr>
                <a:spLocks/>
              </p:cNvSpPr>
              <p:nvPr/>
            </p:nvSpPr>
            <p:spPr bwMode="auto">
              <a:xfrm>
                <a:off x="3215" y="649"/>
                <a:ext cx="141" cy="60"/>
              </a:xfrm>
              <a:custGeom>
                <a:avLst/>
                <a:gdLst>
                  <a:gd name="T0" fmla="*/ 0 w 49"/>
                  <a:gd name="T1" fmla="*/ 0 h 21"/>
                  <a:gd name="T2" fmla="*/ 22 w 49"/>
                  <a:gd name="T3" fmla="*/ 0 h 21"/>
                  <a:gd name="T4" fmla="*/ 44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0" y="0"/>
                    </a:moveTo>
                    <a:lnTo>
                      <a:pt x="22" y="0"/>
                    </a:lnTo>
                    <a:lnTo>
                      <a:pt x="44" y="21"/>
                    </a:lnTo>
                    <a:lnTo>
                      <a:pt x="49" y="2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Rectangle 160"/>
              <p:cNvSpPr>
                <a:spLocks noChangeArrowheads="1"/>
              </p:cNvSpPr>
              <p:nvPr/>
            </p:nvSpPr>
            <p:spPr bwMode="auto">
              <a:xfrm>
                <a:off x="3382" y="764"/>
                <a:ext cx="37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GNB324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Rectangle 161"/>
              <p:cNvSpPr>
                <a:spLocks noChangeArrowheads="1"/>
              </p:cNvSpPr>
              <p:nvPr/>
            </p:nvSpPr>
            <p:spPr bwMode="auto">
              <a:xfrm>
                <a:off x="2936" y="77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Freeform 162"/>
              <p:cNvSpPr>
                <a:spLocks/>
              </p:cNvSpPr>
              <p:nvPr/>
            </p:nvSpPr>
            <p:spPr bwMode="auto">
              <a:xfrm>
                <a:off x="3129" y="724"/>
                <a:ext cx="80" cy="92"/>
              </a:xfrm>
              <a:custGeom>
                <a:avLst/>
                <a:gdLst>
                  <a:gd name="T0" fmla="*/ 0 w 28"/>
                  <a:gd name="T1" fmla="*/ 32 h 32"/>
                  <a:gd name="T2" fmla="*/ 6 w 28"/>
                  <a:gd name="T3" fmla="*/ 32 h 32"/>
                  <a:gd name="T4" fmla="*/ 28 w 2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32"/>
                    </a:moveTo>
                    <a:lnTo>
                      <a:pt x="6" y="32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Freeform 163"/>
              <p:cNvSpPr>
                <a:spLocks/>
              </p:cNvSpPr>
              <p:nvPr/>
            </p:nvSpPr>
            <p:spPr bwMode="auto">
              <a:xfrm>
                <a:off x="3215" y="724"/>
                <a:ext cx="141" cy="92"/>
              </a:xfrm>
              <a:custGeom>
                <a:avLst/>
                <a:gdLst>
                  <a:gd name="T0" fmla="*/ 0 w 49"/>
                  <a:gd name="T1" fmla="*/ 0 h 32"/>
                  <a:gd name="T2" fmla="*/ 22 w 49"/>
                  <a:gd name="T3" fmla="*/ 0 h 32"/>
                  <a:gd name="T4" fmla="*/ 44 w 49"/>
                  <a:gd name="T5" fmla="*/ 32 h 32"/>
                  <a:gd name="T6" fmla="*/ 49 w 49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0"/>
                    </a:moveTo>
                    <a:lnTo>
                      <a:pt x="22" y="0"/>
                    </a:lnTo>
                    <a:lnTo>
                      <a:pt x="44" y="32"/>
                    </a:lnTo>
                    <a:lnTo>
                      <a:pt x="49" y="3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Rectangle 164"/>
              <p:cNvSpPr>
                <a:spLocks noChangeArrowheads="1"/>
              </p:cNvSpPr>
              <p:nvPr/>
            </p:nvSpPr>
            <p:spPr bwMode="auto">
              <a:xfrm>
                <a:off x="3382" y="871"/>
                <a:ext cx="37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GNB167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Rectangle 165"/>
              <p:cNvSpPr>
                <a:spLocks noChangeArrowheads="1"/>
              </p:cNvSpPr>
              <p:nvPr/>
            </p:nvSpPr>
            <p:spPr bwMode="auto">
              <a:xfrm>
                <a:off x="2936" y="87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Freeform 166"/>
              <p:cNvSpPr>
                <a:spLocks/>
              </p:cNvSpPr>
              <p:nvPr/>
            </p:nvSpPr>
            <p:spPr bwMode="auto">
              <a:xfrm>
                <a:off x="3129" y="804"/>
                <a:ext cx="80" cy="119"/>
              </a:xfrm>
              <a:custGeom>
                <a:avLst/>
                <a:gdLst>
                  <a:gd name="T0" fmla="*/ 0 w 28"/>
                  <a:gd name="T1" fmla="*/ 41 h 41"/>
                  <a:gd name="T2" fmla="*/ 6 w 28"/>
                  <a:gd name="T3" fmla="*/ 41 h 41"/>
                  <a:gd name="T4" fmla="*/ 28 w 2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6" y="4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Freeform 167"/>
              <p:cNvSpPr>
                <a:spLocks/>
              </p:cNvSpPr>
              <p:nvPr/>
            </p:nvSpPr>
            <p:spPr bwMode="auto">
              <a:xfrm>
                <a:off x="3215" y="804"/>
                <a:ext cx="141" cy="119"/>
              </a:xfrm>
              <a:custGeom>
                <a:avLst/>
                <a:gdLst>
                  <a:gd name="T0" fmla="*/ 0 w 49"/>
                  <a:gd name="T1" fmla="*/ 0 h 41"/>
                  <a:gd name="T2" fmla="*/ 22 w 49"/>
                  <a:gd name="T3" fmla="*/ 0 h 41"/>
                  <a:gd name="T4" fmla="*/ 44 w 49"/>
                  <a:gd name="T5" fmla="*/ 41 h 41"/>
                  <a:gd name="T6" fmla="*/ 49 w 49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0"/>
                    </a:moveTo>
                    <a:lnTo>
                      <a:pt x="22" y="0"/>
                    </a:lnTo>
                    <a:lnTo>
                      <a:pt x="44" y="41"/>
                    </a:lnTo>
                    <a:lnTo>
                      <a:pt x="49" y="4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Rectangle 168"/>
              <p:cNvSpPr>
                <a:spLocks noChangeArrowheads="1"/>
              </p:cNvSpPr>
              <p:nvPr/>
            </p:nvSpPr>
            <p:spPr bwMode="auto">
              <a:xfrm>
                <a:off x="3382" y="977"/>
                <a:ext cx="37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GNB675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Rectangle 169"/>
              <p:cNvSpPr>
                <a:spLocks noChangeArrowheads="1"/>
              </p:cNvSpPr>
              <p:nvPr/>
            </p:nvSpPr>
            <p:spPr bwMode="auto">
              <a:xfrm>
                <a:off x="2936" y="98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Freeform 170"/>
              <p:cNvSpPr>
                <a:spLocks/>
              </p:cNvSpPr>
              <p:nvPr/>
            </p:nvSpPr>
            <p:spPr bwMode="auto">
              <a:xfrm>
                <a:off x="3129" y="963"/>
                <a:ext cx="80" cy="66"/>
              </a:xfrm>
              <a:custGeom>
                <a:avLst/>
                <a:gdLst>
                  <a:gd name="T0" fmla="*/ 0 w 28"/>
                  <a:gd name="T1" fmla="*/ 23 h 23"/>
                  <a:gd name="T2" fmla="*/ 6 w 28"/>
                  <a:gd name="T3" fmla="*/ 23 h 23"/>
                  <a:gd name="T4" fmla="*/ 28 w 2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">
                    <a:moveTo>
                      <a:pt x="0" y="23"/>
                    </a:moveTo>
                    <a:lnTo>
                      <a:pt x="6" y="23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Freeform 171"/>
              <p:cNvSpPr>
                <a:spLocks/>
              </p:cNvSpPr>
              <p:nvPr/>
            </p:nvSpPr>
            <p:spPr bwMode="auto">
              <a:xfrm>
                <a:off x="3215" y="963"/>
                <a:ext cx="141" cy="66"/>
              </a:xfrm>
              <a:custGeom>
                <a:avLst/>
                <a:gdLst>
                  <a:gd name="T0" fmla="*/ 0 w 49"/>
                  <a:gd name="T1" fmla="*/ 0 h 23"/>
                  <a:gd name="T2" fmla="*/ 22 w 49"/>
                  <a:gd name="T3" fmla="*/ 0 h 23"/>
                  <a:gd name="T4" fmla="*/ 44 w 49"/>
                  <a:gd name="T5" fmla="*/ 23 h 23"/>
                  <a:gd name="T6" fmla="*/ 49 w 49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0" y="0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49" y="2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Rectangle 172"/>
              <p:cNvSpPr>
                <a:spLocks noChangeArrowheads="1"/>
              </p:cNvSpPr>
              <p:nvPr/>
            </p:nvSpPr>
            <p:spPr bwMode="auto">
              <a:xfrm>
                <a:off x="3382" y="108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AHGS1847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Rectangle 173"/>
              <p:cNvSpPr>
                <a:spLocks noChangeArrowheads="1"/>
              </p:cNvSpPr>
              <p:nvPr/>
            </p:nvSpPr>
            <p:spPr bwMode="auto">
              <a:xfrm>
                <a:off x="2936" y="109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Freeform 174"/>
              <p:cNvSpPr>
                <a:spLocks/>
              </p:cNvSpPr>
              <p:nvPr/>
            </p:nvSpPr>
            <p:spPr bwMode="auto">
              <a:xfrm>
                <a:off x="3129" y="1072"/>
                <a:ext cx="80" cy="64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Freeform 175"/>
              <p:cNvSpPr>
                <a:spLocks/>
              </p:cNvSpPr>
              <p:nvPr/>
            </p:nvSpPr>
            <p:spPr bwMode="auto">
              <a:xfrm>
                <a:off x="3215" y="1072"/>
                <a:ext cx="141" cy="64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Rectangle 176"/>
              <p:cNvSpPr>
                <a:spLocks noChangeArrowheads="1"/>
              </p:cNvSpPr>
              <p:nvPr/>
            </p:nvSpPr>
            <p:spPr bwMode="auto">
              <a:xfrm>
                <a:off x="3382" y="1191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Rectangle 177"/>
              <p:cNvSpPr>
                <a:spLocks noChangeArrowheads="1"/>
              </p:cNvSpPr>
              <p:nvPr/>
            </p:nvSpPr>
            <p:spPr bwMode="auto">
              <a:xfrm>
                <a:off x="2936" y="119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Freeform 178"/>
              <p:cNvSpPr>
                <a:spLocks/>
              </p:cNvSpPr>
              <p:nvPr/>
            </p:nvSpPr>
            <p:spPr bwMode="auto">
              <a:xfrm>
                <a:off x="3129" y="1219"/>
                <a:ext cx="80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Freeform 179"/>
              <p:cNvSpPr>
                <a:spLocks/>
              </p:cNvSpPr>
              <p:nvPr/>
            </p:nvSpPr>
            <p:spPr bwMode="auto">
              <a:xfrm>
                <a:off x="3215" y="1219"/>
                <a:ext cx="141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Rectangle 180"/>
              <p:cNvSpPr>
                <a:spLocks noChangeArrowheads="1"/>
              </p:cNvSpPr>
              <p:nvPr/>
            </p:nvSpPr>
            <p:spPr bwMode="auto">
              <a:xfrm>
                <a:off x="3382" y="1317"/>
                <a:ext cx="30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AY232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Rectangle 181"/>
              <p:cNvSpPr>
                <a:spLocks noChangeArrowheads="1"/>
              </p:cNvSpPr>
              <p:nvPr/>
            </p:nvSpPr>
            <p:spPr bwMode="auto">
              <a:xfrm>
                <a:off x="2936" y="1323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Freeform 182"/>
              <p:cNvSpPr>
                <a:spLocks/>
              </p:cNvSpPr>
              <p:nvPr/>
            </p:nvSpPr>
            <p:spPr bwMode="auto">
              <a:xfrm>
                <a:off x="3129" y="1369"/>
                <a:ext cx="80" cy="3"/>
              </a:xfrm>
              <a:custGeom>
                <a:avLst/>
                <a:gdLst>
                  <a:gd name="T0" fmla="*/ 0 w 28"/>
                  <a:gd name="T1" fmla="*/ 0 h 1"/>
                  <a:gd name="T2" fmla="*/ 6 w 28"/>
                  <a:gd name="T3" fmla="*/ 0 h 1"/>
                  <a:gd name="T4" fmla="*/ 28 w 28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">
                    <a:moveTo>
                      <a:pt x="0" y="0"/>
                    </a:moveTo>
                    <a:lnTo>
                      <a:pt x="6" y="0"/>
                    </a:lnTo>
                    <a:lnTo>
                      <a:pt x="28" y="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Freeform 183"/>
              <p:cNvSpPr>
                <a:spLocks/>
              </p:cNvSpPr>
              <p:nvPr/>
            </p:nvSpPr>
            <p:spPr bwMode="auto">
              <a:xfrm>
                <a:off x="3215" y="1369"/>
                <a:ext cx="141" cy="3"/>
              </a:xfrm>
              <a:custGeom>
                <a:avLst/>
                <a:gdLst>
                  <a:gd name="T0" fmla="*/ 0 w 49"/>
                  <a:gd name="T1" fmla="*/ 1 h 1"/>
                  <a:gd name="T2" fmla="*/ 22 w 49"/>
                  <a:gd name="T3" fmla="*/ 1 h 1"/>
                  <a:gd name="T4" fmla="*/ 44 w 49"/>
                  <a:gd name="T5" fmla="*/ 0 h 1"/>
                  <a:gd name="T6" fmla="*/ 49 w 4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">
                    <a:moveTo>
                      <a:pt x="0" y="1"/>
                    </a:moveTo>
                    <a:lnTo>
                      <a:pt x="22" y="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Rectangle 184"/>
              <p:cNvSpPr>
                <a:spLocks noChangeArrowheads="1"/>
              </p:cNvSpPr>
              <p:nvPr/>
            </p:nvSpPr>
            <p:spPr bwMode="auto">
              <a:xfrm>
                <a:off x="3382" y="142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AHGS1338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Rectangle 185"/>
              <p:cNvSpPr>
                <a:spLocks noChangeArrowheads="1"/>
              </p:cNvSpPr>
              <p:nvPr/>
            </p:nvSpPr>
            <p:spPr bwMode="auto">
              <a:xfrm>
                <a:off x="2936" y="143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Freeform 186"/>
              <p:cNvSpPr>
                <a:spLocks/>
              </p:cNvSpPr>
              <p:nvPr/>
            </p:nvSpPr>
            <p:spPr bwMode="auto">
              <a:xfrm>
                <a:off x="3129" y="1476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Freeform 187"/>
              <p:cNvSpPr>
                <a:spLocks/>
              </p:cNvSpPr>
              <p:nvPr/>
            </p:nvSpPr>
            <p:spPr bwMode="auto">
              <a:xfrm>
                <a:off x="3215" y="147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Rectangle 188"/>
              <p:cNvSpPr>
                <a:spLocks noChangeArrowheads="1"/>
              </p:cNvSpPr>
              <p:nvPr/>
            </p:nvSpPr>
            <p:spPr bwMode="auto">
              <a:xfrm>
                <a:off x="3382" y="1608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AHGS0132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Rectangle 189"/>
              <p:cNvSpPr>
                <a:spLocks noChangeArrowheads="1"/>
              </p:cNvSpPr>
              <p:nvPr/>
            </p:nvSpPr>
            <p:spPr bwMode="auto">
              <a:xfrm>
                <a:off x="2936" y="1614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Freeform 190"/>
              <p:cNvSpPr>
                <a:spLocks/>
              </p:cNvSpPr>
              <p:nvPr/>
            </p:nvSpPr>
            <p:spPr bwMode="auto">
              <a:xfrm>
                <a:off x="3129" y="1660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Freeform 191"/>
              <p:cNvSpPr>
                <a:spLocks/>
              </p:cNvSpPr>
              <p:nvPr/>
            </p:nvSpPr>
            <p:spPr bwMode="auto">
              <a:xfrm>
                <a:off x="3215" y="166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Rectangle 192"/>
              <p:cNvSpPr>
                <a:spLocks noChangeArrowheads="1"/>
              </p:cNvSpPr>
              <p:nvPr/>
            </p:nvSpPr>
            <p:spPr bwMode="auto">
              <a:xfrm>
                <a:off x="3382" y="1784"/>
                <a:ext cx="30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PM238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Rectangle 193"/>
              <p:cNvSpPr>
                <a:spLocks noChangeArrowheads="1"/>
              </p:cNvSpPr>
              <p:nvPr/>
            </p:nvSpPr>
            <p:spPr bwMode="auto">
              <a:xfrm>
                <a:off x="2936" y="179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Freeform 194"/>
              <p:cNvSpPr>
                <a:spLocks/>
              </p:cNvSpPr>
              <p:nvPr/>
            </p:nvSpPr>
            <p:spPr bwMode="auto">
              <a:xfrm>
                <a:off x="3129" y="1836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Freeform 195"/>
              <p:cNvSpPr>
                <a:spLocks/>
              </p:cNvSpPr>
              <p:nvPr/>
            </p:nvSpPr>
            <p:spPr bwMode="auto">
              <a:xfrm>
                <a:off x="3215" y="183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Rectangle 196"/>
              <p:cNvSpPr>
                <a:spLocks noChangeArrowheads="1"/>
              </p:cNvSpPr>
              <p:nvPr/>
            </p:nvSpPr>
            <p:spPr bwMode="auto">
              <a:xfrm>
                <a:off x="3382" y="206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AHGS2025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Rectangle 197"/>
              <p:cNvSpPr>
                <a:spLocks noChangeArrowheads="1"/>
              </p:cNvSpPr>
              <p:nvPr/>
            </p:nvSpPr>
            <p:spPr bwMode="auto">
              <a:xfrm>
                <a:off x="2936" y="2069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Freeform 198"/>
              <p:cNvSpPr>
                <a:spLocks/>
              </p:cNvSpPr>
              <p:nvPr/>
            </p:nvSpPr>
            <p:spPr bwMode="auto">
              <a:xfrm>
                <a:off x="3129" y="2115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Freeform 199"/>
              <p:cNvSpPr>
                <a:spLocks/>
              </p:cNvSpPr>
              <p:nvPr/>
            </p:nvSpPr>
            <p:spPr bwMode="auto">
              <a:xfrm>
                <a:off x="3215" y="211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Rectangle 200"/>
              <p:cNvSpPr>
                <a:spLocks noChangeArrowheads="1"/>
              </p:cNvSpPr>
              <p:nvPr/>
            </p:nvSpPr>
            <p:spPr bwMode="auto">
              <a:xfrm>
                <a:off x="3382" y="2415"/>
                <a:ext cx="29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TC1E6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Rectangle 201"/>
              <p:cNvSpPr>
                <a:spLocks noChangeArrowheads="1"/>
              </p:cNvSpPr>
              <p:nvPr/>
            </p:nvSpPr>
            <p:spPr bwMode="auto">
              <a:xfrm>
                <a:off x="2936" y="2421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72.2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Freeform 202"/>
              <p:cNvSpPr>
                <a:spLocks/>
              </p:cNvSpPr>
              <p:nvPr/>
            </p:nvSpPr>
            <p:spPr bwMode="auto">
              <a:xfrm>
                <a:off x="3129" y="2467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Freeform 203"/>
              <p:cNvSpPr>
                <a:spLocks/>
              </p:cNvSpPr>
              <p:nvPr/>
            </p:nvSpPr>
            <p:spPr bwMode="auto">
              <a:xfrm>
                <a:off x="3215" y="246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" name="Line 204"/>
              <p:cNvSpPr>
                <a:spLocks noChangeShapeType="1"/>
              </p:cNvSpPr>
              <p:nvPr/>
            </p:nvSpPr>
            <p:spPr bwMode="auto">
              <a:xfrm flipV="1">
                <a:off x="3915" y="1219"/>
                <a:ext cx="0" cy="15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Line 205"/>
              <p:cNvSpPr>
                <a:spLocks noChangeShapeType="1"/>
              </p:cNvSpPr>
              <p:nvPr/>
            </p:nvSpPr>
            <p:spPr bwMode="auto">
              <a:xfrm>
                <a:off x="3878" y="1219"/>
                <a:ext cx="69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Freeform 206"/>
              <p:cNvSpPr>
                <a:spLocks/>
              </p:cNvSpPr>
              <p:nvPr/>
            </p:nvSpPr>
            <p:spPr bwMode="auto">
              <a:xfrm>
                <a:off x="3878" y="1375"/>
                <a:ext cx="69" cy="164"/>
              </a:xfrm>
              <a:custGeom>
                <a:avLst/>
                <a:gdLst>
                  <a:gd name="T0" fmla="*/ 0 w 69"/>
                  <a:gd name="T1" fmla="*/ 0 h 164"/>
                  <a:gd name="T2" fmla="*/ 0 w 69"/>
                  <a:gd name="T3" fmla="*/ 164 h 164"/>
                  <a:gd name="T4" fmla="*/ 37 w 69"/>
                  <a:gd name="T5" fmla="*/ 164 h 164"/>
                  <a:gd name="T6" fmla="*/ 69 w 69"/>
                  <a:gd name="T7" fmla="*/ 164 h 164"/>
                  <a:gd name="T8" fmla="*/ 69 w 69"/>
                  <a:gd name="T9" fmla="*/ 0 h 164"/>
                  <a:gd name="T10" fmla="*/ 37 w 69"/>
                  <a:gd name="T11" fmla="*/ 0 h 164"/>
                  <a:gd name="T12" fmla="*/ 0 w 69"/>
                  <a:gd name="T1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64">
                    <a:moveTo>
                      <a:pt x="0" y="0"/>
                    </a:moveTo>
                    <a:lnTo>
                      <a:pt x="0" y="164"/>
                    </a:lnTo>
                    <a:lnTo>
                      <a:pt x="37" y="164"/>
                    </a:lnTo>
                    <a:lnTo>
                      <a:pt x="69" y="164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Line 207"/>
              <p:cNvSpPr>
                <a:spLocks noChangeShapeType="1"/>
              </p:cNvSpPr>
              <p:nvPr/>
            </p:nvSpPr>
            <p:spPr bwMode="auto">
              <a:xfrm>
                <a:off x="3915" y="1539"/>
                <a:ext cx="0" cy="87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Line 208"/>
              <p:cNvSpPr>
                <a:spLocks noChangeShapeType="1"/>
              </p:cNvSpPr>
              <p:nvPr/>
            </p:nvSpPr>
            <p:spPr bwMode="auto">
              <a:xfrm>
                <a:off x="3878" y="1626"/>
                <a:ext cx="69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Rectangle 209"/>
              <p:cNvSpPr>
                <a:spLocks noChangeArrowheads="1"/>
              </p:cNvSpPr>
              <p:nvPr/>
            </p:nvSpPr>
            <p:spPr bwMode="auto">
              <a:xfrm rot="5400000">
                <a:off x="3783" y="1391"/>
                <a:ext cx="439" cy="1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qPWA3.1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Rectangle 210"/>
              <p:cNvSpPr>
                <a:spLocks noChangeArrowheads="1"/>
              </p:cNvSpPr>
              <p:nvPr/>
            </p:nvSpPr>
            <p:spPr bwMode="auto">
              <a:xfrm>
                <a:off x="2959" y="-349"/>
                <a:ext cx="71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FA3(LGF3)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250"/>
            <p:cNvGrpSpPr>
              <a:grpSpLocks/>
            </p:cNvGrpSpPr>
            <p:nvPr/>
          </p:nvGrpSpPr>
          <p:grpSpPr bwMode="auto">
            <a:xfrm>
              <a:off x="4163" y="-349"/>
              <a:ext cx="1049" cy="2972"/>
              <a:chOff x="4163" y="-349"/>
              <a:chExt cx="1049" cy="2972"/>
            </a:xfrm>
          </p:grpSpPr>
          <p:sp>
            <p:nvSpPr>
              <p:cNvPr id="11" name="AutoShape 212"/>
              <p:cNvSpPr>
                <a:spLocks noChangeArrowheads="1"/>
              </p:cNvSpPr>
              <p:nvPr/>
            </p:nvSpPr>
            <p:spPr bwMode="auto">
              <a:xfrm>
                <a:off x="4437" y="228"/>
                <a:ext cx="69" cy="2343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Rectangle 213"/>
              <p:cNvSpPr>
                <a:spLocks noChangeArrowheads="1"/>
              </p:cNvSpPr>
              <p:nvPr/>
            </p:nvSpPr>
            <p:spPr bwMode="auto">
              <a:xfrm>
                <a:off x="4610" y="211"/>
                <a:ext cx="373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GM2637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214"/>
              <p:cNvSpPr>
                <a:spLocks noChangeArrowheads="1"/>
              </p:cNvSpPr>
              <p:nvPr/>
            </p:nvSpPr>
            <p:spPr bwMode="auto">
              <a:xfrm>
                <a:off x="4212" y="217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Freeform 215"/>
              <p:cNvSpPr>
                <a:spLocks/>
              </p:cNvSpPr>
              <p:nvPr/>
            </p:nvSpPr>
            <p:spPr bwMode="auto">
              <a:xfrm>
                <a:off x="4356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Freeform 216"/>
              <p:cNvSpPr>
                <a:spLocks/>
              </p:cNvSpPr>
              <p:nvPr/>
            </p:nvSpPr>
            <p:spPr bwMode="auto">
              <a:xfrm>
                <a:off x="4443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angle 217"/>
              <p:cNvSpPr>
                <a:spLocks noChangeArrowheads="1"/>
              </p:cNvSpPr>
              <p:nvPr/>
            </p:nvSpPr>
            <p:spPr bwMode="auto">
              <a:xfrm>
                <a:off x="4610" y="473"/>
                <a:ext cx="355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ARS772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Rectangle 218"/>
              <p:cNvSpPr>
                <a:spLocks noChangeArrowheads="1"/>
              </p:cNvSpPr>
              <p:nvPr/>
            </p:nvSpPr>
            <p:spPr bwMode="auto">
              <a:xfrm>
                <a:off x="4212" y="479"/>
                <a:ext cx="129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Freeform 219"/>
              <p:cNvSpPr>
                <a:spLocks/>
              </p:cNvSpPr>
              <p:nvPr/>
            </p:nvSpPr>
            <p:spPr bwMode="auto">
              <a:xfrm>
                <a:off x="4356" y="52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Freeform 220"/>
              <p:cNvSpPr>
                <a:spLocks/>
              </p:cNvSpPr>
              <p:nvPr/>
            </p:nvSpPr>
            <p:spPr bwMode="auto">
              <a:xfrm>
                <a:off x="4443" y="52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Rectangle 221"/>
              <p:cNvSpPr>
                <a:spLocks noChangeArrowheads="1"/>
              </p:cNvSpPr>
              <p:nvPr/>
            </p:nvSpPr>
            <p:spPr bwMode="auto">
              <a:xfrm>
                <a:off x="4610" y="888"/>
                <a:ext cx="602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pPGPseq18C5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Rectangle 222"/>
              <p:cNvSpPr>
                <a:spLocks noChangeArrowheads="1"/>
              </p:cNvSpPr>
              <p:nvPr/>
            </p:nvSpPr>
            <p:spPr bwMode="auto">
              <a:xfrm>
                <a:off x="4163" y="894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Freeform 223"/>
              <p:cNvSpPr>
                <a:spLocks/>
              </p:cNvSpPr>
              <p:nvPr/>
            </p:nvSpPr>
            <p:spPr bwMode="auto">
              <a:xfrm>
                <a:off x="4356" y="94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Freeform 224"/>
              <p:cNvSpPr>
                <a:spLocks/>
              </p:cNvSpPr>
              <p:nvPr/>
            </p:nvSpPr>
            <p:spPr bwMode="auto">
              <a:xfrm>
                <a:off x="4443" y="94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 225"/>
              <p:cNvSpPr>
                <a:spLocks noChangeArrowheads="1"/>
              </p:cNvSpPr>
              <p:nvPr/>
            </p:nvSpPr>
            <p:spPr bwMode="auto">
              <a:xfrm>
                <a:off x="4610" y="1240"/>
                <a:ext cx="424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POCR536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Rectangle 226"/>
              <p:cNvSpPr>
                <a:spLocks noChangeArrowheads="1"/>
              </p:cNvSpPr>
              <p:nvPr/>
            </p:nvSpPr>
            <p:spPr bwMode="auto">
              <a:xfrm>
                <a:off x="4163" y="1245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Freeform 227"/>
              <p:cNvSpPr>
                <a:spLocks/>
              </p:cNvSpPr>
              <p:nvPr/>
            </p:nvSpPr>
            <p:spPr bwMode="auto">
              <a:xfrm>
                <a:off x="4356" y="129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Freeform 228"/>
              <p:cNvSpPr>
                <a:spLocks/>
              </p:cNvSpPr>
              <p:nvPr/>
            </p:nvSpPr>
            <p:spPr bwMode="auto">
              <a:xfrm>
                <a:off x="4443" y="129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229"/>
              <p:cNvSpPr>
                <a:spLocks noChangeArrowheads="1"/>
              </p:cNvSpPr>
              <p:nvPr/>
            </p:nvSpPr>
            <p:spPr bwMode="auto">
              <a:xfrm>
                <a:off x="4610" y="1404"/>
                <a:ext cx="460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GNB533-1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230"/>
              <p:cNvSpPr>
                <a:spLocks noChangeArrowheads="1"/>
              </p:cNvSpPr>
              <p:nvPr/>
            </p:nvSpPr>
            <p:spPr bwMode="auto">
              <a:xfrm>
                <a:off x="4163" y="141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Freeform 231"/>
              <p:cNvSpPr>
                <a:spLocks/>
              </p:cNvSpPr>
              <p:nvPr/>
            </p:nvSpPr>
            <p:spPr bwMode="auto">
              <a:xfrm>
                <a:off x="4356" y="145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Freeform 232"/>
              <p:cNvSpPr>
                <a:spLocks/>
              </p:cNvSpPr>
              <p:nvPr/>
            </p:nvSpPr>
            <p:spPr bwMode="auto">
              <a:xfrm>
                <a:off x="4443" y="145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Rectangle 233"/>
              <p:cNvSpPr>
                <a:spLocks noChangeArrowheads="1"/>
              </p:cNvSpPr>
              <p:nvPr/>
            </p:nvSpPr>
            <p:spPr bwMode="auto">
              <a:xfrm>
                <a:off x="4610" y="1531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Rectangle 234"/>
              <p:cNvSpPr>
                <a:spLocks noChangeArrowheads="1"/>
              </p:cNvSpPr>
              <p:nvPr/>
            </p:nvSpPr>
            <p:spPr bwMode="auto">
              <a:xfrm>
                <a:off x="4163" y="1536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Freeform 235"/>
              <p:cNvSpPr>
                <a:spLocks/>
              </p:cNvSpPr>
              <p:nvPr/>
            </p:nvSpPr>
            <p:spPr bwMode="auto">
              <a:xfrm>
                <a:off x="4356" y="158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Freeform 236"/>
              <p:cNvSpPr>
                <a:spLocks/>
              </p:cNvSpPr>
              <p:nvPr/>
            </p:nvSpPr>
            <p:spPr bwMode="auto">
              <a:xfrm>
                <a:off x="4443" y="158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Rectangle 237"/>
              <p:cNvSpPr>
                <a:spLocks noChangeArrowheads="1"/>
              </p:cNvSpPr>
              <p:nvPr/>
            </p:nvSpPr>
            <p:spPr bwMode="auto">
              <a:xfrm>
                <a:off x="4610" y="1686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AHGS1802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 238"/>
              <p:cNvSpPr>
                <a:spLocks noChangeArrowheads="1"/>
              </p:cNvSpPr>
              <p:nvPr/>
            </p:nvSpPr>
            <p:spPr bwMode="auto">
              <a:xfrm>
                <a:off x="4163" y="1692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Freeform 239"/>
              <p:cNvSpPr>
                <a:spLocks/>
              </p:cNvSpPr>
              <p:nvPr/>
            </p:nvSpPr>
            <p:spPr bwMode="auto">
              <a:xfrm>
                <a:off x="4356" y="173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Freeform 240"/>
              <p:cNvSpPr>
                <a:spLocks/>
              </p:cNvSpPr>
              <p:nvPr/>
            </p:nvSpPr>
            <p:spPr bwMode="auto">
              <a:xfrm>
                <a:off x="4443" y="173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Rectangle 241"/>
              <p:cNvSpPr>
                <a:spLocks noChangeArrowheads="1"/>
              </p:cNvSpPr>
              <p:nvPr/>
            </p:nvSpPr>
            <p:spPr bwMode="auto">
              <a:xfrm>
                <a:off x="4610" y="182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AHGS2373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Rectangle 242"/>
              <p:cNvSpPr>
                <a:spLocks noChangeArrowheads="1"/>
              </p:cNvSpPr>
              <p:nvPr/>
            </p:nvSpPr>
            <p:spPr bwMode="auto">
              <a:xfrm>
                <a:off x="4163" y="183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Freeform 243"/>
              <p:cNvSpPr>
                <a:spLocks/>
              </p:cNvSpPr>
              <p:nvPr/>
            </p:nvSpPr>
            <p:spPr bwMode="auto">
              <a:xfrm>
                <a:off x="4356" y="187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Freeform 244"/>
              <p:cNvSpPr>
                <a:spLocks/>
              </p:cNvSpPr>
              <p:nvPr/>
            </p:nvSpPr>
            <p:spPr bwMode="auto">
              <a:xfrm>
                <a:off x="4443" y="187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 245"/>
              <p:cNvSpPr>
                <a:spLocks noChangeArrowheads="1"/>
              </p:cNvSpPr>
              <p:nvPr/>
            </p:nvSpPr>
            <p:spPr bwMode="auto">
              <a:xfrm>
                <a:off x="4610" y="2484"/>
                <a:ext cx="48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IPAHM395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 246"/>
              <p:cNvSpPr>
                <a:spLocks noChangeArrowheads="1"/>
              </p:cNvSpPr>
              <p:nvPr/>
            </p:nvSpPr>
            <p:spPr bwMode="auto">
              <a:xfrm>
                <a:off x="4163" y="2490"/>
                <a:ext cx="181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Freeform 247"/>
              <p:cNvSpPr>
                <a:spLocks/>
              </p:cNvSpPr>
              <p:nvPr/>
            </p:nvSpPr>
            <p:spPr bwMode="auto">
              <a:xfrm>
                <a:off x="4356" y="253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Freeform 248"/>
              <p:cNvSpPr>
                <a:spLocks/>
              </p:cNvSpPr>
              <p:nvPr/>
            </p:nvSpPr>
            <p:spPr bwMode="auto">
              <a:xfrm>
                <a:off x="4443" y="253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tangle 249"/>
              <p:cNvSpPr>
                <a:spLocks noChangeArrowheads="1"/>
              </p:cNvSpPr>
              <p:nvPr/>
            </p:nvSpPr>
            <p:spPr bwMode="auto">
              <a:xfrm>
                <a:off x="4186" y="-349"/>
                <a:ext cx="71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FA4(LGF4)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54" name="Group 253"/>
          <p:cNvGrpSpPr>
            <a:grpSpLocks noChangeAspect="1"/>
          </p:cNvGrpSpPr>
          <p:nvPr/>
        </p:nvGrpSpPr>
        <p:grpSpPr bwMode="auto">
          <a:xfrm>
            <a:off x="5969000" y="162352"/>
            <a:ext cx="5573478" cy="5412938"/>
            <a:chOff x="584" y="-364"/>
            <a:chExt cx="4820" cy="4732"/>
          </a:xfrm>
        </p:grpSpPr>
        <p:grpSp>
          <p:nvGrpSpPr>
            <p:cNvPr id="256" name="Group 428"/>
            <p:cNvGrpSpPr>
              <a:grpSpLocks/>
            </p:cNvGrpSpPr>
            <p:nvPr/>
          </p:nvGrpSpPr>
          <p:grpSpPr bwMode="auto">
            <a:xfrm>
              <a:off x="584" y="-364"/>
              <a:ext cx="3604" cy="2859"/>
              <a:chOff x="584" y="-364"/>
              <a:chExt cx="3604" cy="2859"/>
            </a:xfrm>
          </p:grpSpPr>
          <p:sp>
            <p:nvSpPr>
              <p:cNvPr id="312" name="AutoShape 254"/>
              <p:cNvSpPr>
                <a:spLocks noChangeArrowheads="1"/>
              </p:cNvSpPr>
              <p:nvPr/>
            </p:nvSpPr>
            <p:spPr bwMode="auto">
              <a:xfrm>
                <a:off x="858" y="228"/>
                <a:ext cx="69" cy="1939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3" name="Rectangle 255"/>
              <p:cNvSpPr>
                <a:spLocks noChangeArrowheads="1"/>
              </p:cNvSpPr>
              <p:nvPr/>
            </p:nvSpPr>
            <p:spPr bwMode="auto">
              <a:xfrm>
                <a:off x="1031" y="116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4" name="Rectangle 256"/>
              <p:cNvSpPr>
                <a:spLocks noChangeArrowheads="1"/>
              </p:cNvSpPr>
              <p:nvPr/>
            </p:nvSpPr>
            <p:spPr bwMode="auto">
              <a:xfrm>
                <a:off x="633" y="122"/>
                <a:ext cx="13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5" name="Freeform 257"/>
              <p:cNvSpPr>
                <a:spLocks/>
              </p:cNvSpPr>
              <p:nvPr/>
            </p:nvSpPr>
            <p:spPr bwMode="auto">
              <a:xfrm>
                <a:off x="777" y="168"/>
                <a:ext cx="81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6" name="Freeform 258"/>
              <p:cNvSpPr>
                <a:spLocks/>
              </p:cNvSpPr>
              <p:nvPr/>
            </p:nvSpPr>
            <p:spPr bwMode="auto">
              <a:xfrm>
                <a:off x="864" y="168"/>
                <a:ext cx="141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7" name="Rectangle 259"/>
              <p:cNvSpPr>
                <a:spLocks noChangeArrowheads="1"/>
              </p:cNvSpPr>
              <p:nvPr/>
            </p:nvSpPr>
            <p:spPr bwMode="auto">
              <a:xfrm>
                <a:off x="1031" y="222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ARS777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8" name="Rectangle 260"/>
              <p:cNvSpPr>
                <a:spLocks noChangeArrowheads="1"/>
              </p:cNvSpPr>
              <p:nvPr/>
            </p:nvSpPr>
            <p:spPr bwMode="auto">
              <a:xfrm>
                <a:off x="633" y="228"/>
                <a:ext cx="13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9" name="Freeform 261"/>
              <p:cNvSpPr>
                <a:spLocks/>
              </p:cNvSpPr>
              <p:nvPr/>
            </p:nvSpPr>
            <p:spPr bwMode="auto">
              <a:xfrm>
                <a:off x="777" y="274"/>
                <a:ext cx="81" cy="87"/>
              </a:xfrm>
              <a:custGeom>
                <a:avLst/>
                <a:gdLst>
                  <a:gd name="T0" fmla="*/ 0 w 28"/>
                  <a:gd name="T1" fmla="*/ 0 h 30"/>
                  <a:gd name="T2" fmla="*/ 6 w 28"/>
                  <a:gd name="T3" fmla="*/ 0 h 30"/>
                  <a:gd name="T4" fmla="*/ 28 w 2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0" name="Freeform 262"/>
              <p:cNvSpPr>
                <a:spLocks/>
              </p:cNvSpPr>
              <p:nvPr/>
            </p:nvSpPr>
            <p:spPr bwMode="auto">
              <a:xfrm>
                <a:off x="864" y="274"/>
                <a:ext cx="141" cy="87"/>
              </a:xfrm>
              <a:custGeom>
                <a:avLst/>
                <a:gdLst>
                  <a:gd name="T0" fmla="*/ 0 w 49"/>
                  <a:gd name="T1" fmla="*/ 30 h 30"/>
                  <a:gd name="T2" fmla="*/ 22 w 49"/>
                  <a:gd name="T3" fmla="*/ 30 h 30"/>
                  <a:gd name="T4" fmla="*/ 44 w 49"/>
                  <a:gd name="T5" fmla="*/ 0 h 30"/>
                  <a:gd name="T6" fmla="*/ 49 w 49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0">
                    <a:moveTo>
                      <a:pt x="0" y="30"/>
                    </a:moveTo>
                    <a:lnTo>
                      <a:pt x="22" y="3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1" name="Rectangle 263"/>
              <p:cNvSpPr>
                <a:spLocks noChangeArrowheads="1"/>
              </p:cNvSpPr>
              <p:nvPr/>
            </p:nvSpPr>
            <p:spPr bwMode="auto">
              <a:xfrm>
                <a:off x="1031" y="329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2" name="Rectangle 264"/>
              <p:cNvSpPr>
                <a:spLocks noChangeArrowheads="1"/>
              </p:cNvSpPr>
              <p:nvPr/>
            </p:nvSpPr>
            <p:spPr bwMode="auto">
              <a:xfrm>
                <a:off x="633" y="335"/>
                <a:ext cx="13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3" name="Freeform 265"/>
              <p:cNvSpPr>
                <a:spLocks/>
              </p:cNvSpPr>
              <p:nvPr/>
            </p:nvSpPr>
            <p:spPr bwMode="auto">
              <a:xfrm>
                <a:off x="777" y="381"/>
                <a:ext cx="81" cy="98"/>
              </a:xfrm>
              <a:custGeom>
                <a:avLst/>
                <a:gdLst>
                  <a:gd name="T0" fmla="*/ 0 w 28"/>
                  <a:gd name="T1" fmla="*/ 0 h 34"/>
                  <a:gd name="T2" fmla="*/ 6 w 28"/>
                  <a:gd name="T3" fmla="*/ 0 h 34"/>
                  <a:gd name="T4" fmla="*/ 28 w 28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4">
                    <a:moveTo>
                      <a:pt x="0" y="0"/>
                    </a:moveTo>
                    <a:lnTo>
                      <a:pt x="6" y="0"/>
                    </a:lnTo>
                    <a:lnTo>
                      <a:pt x="28" y="3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4" name="Freeform 266"/>
              <p:cNvSpPr>
                <a:spLocks/>
              </p:cNvSpPr>
              <p:nvPr/>
            </p:nvSpPr>
            <p:spPr bwMode="auto">
              <a:xfrm>
                <a:off x="864" y="381"/>
                <a:ext cx="141" cy="98"/>
              </a:xfrm>
              <a:custGeom>
                <a:avLst/>
                <a:gdLst>
                  <a:gd name="T0" fmla="*/ 0 w 49"/>
                  <a:gd name="T1" fmla="*/ 34 h 34"/>
                  <a:gd name="T2" fmla="*/ 22 w 49"/>
                  <a:gd name="T3" fmla="*/ 34 h 34"/>
                  <a:gd name="T4" fmla="*/ 44 w 49"/>
                  <a:gd name="T5" fmla="*/ 0 h 34"/>
                  <a:gd name="T6" fmla="*/ 49 w 49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4">
                    <a:moveTo>
                      <a:pt x="0" y="34"/>
                    </a:moveTo>
                    <a:lnTo>
                      <a:pt x="22" y="3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5" name="Rectangle 267"/>
              <p:cNvSpPr>
                <a:spLocks noChangeArrowheads="1"/>
              </p:cNvSpPr>
              <p:nvPr/>
            </p:nvSpPr>
            <p:spPr bwMode="auto">
              <a:xfrm>
                <a:off x="1031" y="436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AHGS2503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6" name="Rectangle 268"/>
              <p:cNvSpPr>
                <a:spLocks noChangeArrowheads="1"/>
              </p:cNvSpPr>
              <p:nvPr/>
            </p:nvSpPr>
            <p:spPr bwMode="auto">
              <a:xfrm>
                <a:off x="633" y="441"/>
                <a:ext cx="13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7" name="Freeform 269"/>
              <p:cNvSpPr>
                <a:spLocks/>
              </p:cNvSpPr>
              <p:nvPr/>
            </p:nvSpPr>
            <p:spPr bwMode="auto">
              <a:xfrm>
                <a:off x="777" y="487"/>
                <a:ext cx="81" cy="72"/>
              </a:xfrm>
              <a:custGeom>
                <a:avLst/>
                <a:gdLst>
                  <a:gd name="T0" fmla="*/ 0 w 28"/>
                  <a:gd name="T1" fmla="*/ 0 h 25"/>
                  <a:gd name="T2" fmla="*/ 6 w 28"/>
                  <a:gd name="T3" fmla="*/ 0 h 25"/>
                  <a:gd name="T4" fmla="*/ 28 w 2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0"/>
                    </a:moveTo>
                    <a:lnTo>
                      <a:pt x="6" y="0"/>
                    </a:lnTo>
                    <a:lnTo>
                      <a:pt x="28" y="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Freeform 270"/>
              <p:cNvSpPr>
                <a:spLocks/>
              </p:cNvSpPr>
              <p:nvPr/>
            </p:nvSpPr>
            <p:spPr bwMode="auto">
              <a:xfrm>
                <a:off x="864" y="487"/>
                <a:ext cx="141" cy="72"/>
              </a:xfrm>
              <a:custGeom>
                <a:avLst/>
                <a:gdLst>
                  <a:gd name="T0" fmla="*/ 0 w 49"/>
                  <a:gd name="T1" fmla="*/ 25 h 25"/>
                  <a:gd name="T2" fmla="*/ 22 w 49"/>
                  <a:gd name="T3" fmla="*/ 25 h 25"/>
                  <a:gd name="T4" fmla="*/ 44 w 49"/>
                  <a:gd name="T5" fmla="*/ 0 h 25"/>
                  <a:gd name="T6" fmla="*/ 49 w 49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25"/>
                    </a:moveTo>
                    <a:lnTo>
                      <a:pt x="22" y="2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9" name="Rectangle 271"/>
              <p:cNvSpPr>
                <a:spLocks noChangeArrowheads="1"/>
              </p:cNvSpPr>
              <p:nvPr/>
            </p:nvSpPr>
            <p:spPr bwMode="auto">
              <a:xfrm>
                <a:off x="1031" y="542"/>
                <a:ext cx="41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TC6E1-1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Rectangle 272"/>
              <p:cNvSpPr>
                <a:spLocks noChangeArrowheads="1"/>
              </p:cNvSpPr>
              <p:nvPr/>
            </p:nvSpPr>
            <p:spPr bwMode="auto">
              <a:xfrm>
                <a:off x="584" y="548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1" name="Freeform 273"/>
              <p:cNvSpPr>
                <a:spLocks/>
              </p:cNvSpPr>
              <p:nvPr/>
            </p:nvSpPr>
            <p:spPr bwMode="auto">
              <a:xfrm>
                <a:off x="777" y="594"/>
                <a:ext cx="81" cy="75"/>
              </a:xfrm>
              <a:custGeom>
                <a:avLst/>
                <a:gdLst>
                  <a:gd name="T0" fmla="*/ 0 w 28"/>
                  <a:gd name="T1" fmla="*/ 0 h 26"/>
                  <a:gd name="T2" fmla="*/ 6 w 28"/>
                  <a:gd name="T3" fmla="*/ 0 h 26"/>
                  <a:gd name="T4" fmla="*/ 28 w 28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0"/>
                    </a:moveTo>
                    <a:lnTo>
                      <a:pt x="6" y="0"/>
                    </a:lnTo>
                    <a:lnTo>
                      <a:pt x="28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2" name="Freeform 274"/>
              <p:cNvSpPr>
                <a:spLocks/>
              </p:cNvSpPr>
              <p:nvPr/>
            </p:nvSpPr>
            <p:spPr bwMode="auto">
              <a:xfrm>
                <a:off x="864" y="594"/>
                <a:ext cx="141" cy="75"/>
              </a:xfrm>
              <a:custGeom>
                <a:avLst/>
                <a:gdLst>
                  <a:gd name="T0" fmla="*/ 0 w 49"/>
                  <a:gd name="T1" fmla="*/ 26 h 26"/>
                  <a:gd name="T2" fmla="*/ 22 w 49"/>
                  <a:gd name="T3" fmla="*/ 26 h 26"/>
                  <a:gd name="T4" fmla="*/ 44 w 49"/>
                  <a:gd name="T5" fmla="*/ 0 h 26"/>
                  <a:gd name="T6" fmla="*/ 49 w 4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26"/>
                    </a:moveTo>
                    <a:lnTo>
                      <a:pt x="22" y="2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3" name="Rectangle 275"/>
              <p:cNvSpPr>
                <a:spLocks noChangeArrowheads="1"/>
              </p:cNvSpPr>
              <p:nvPr/>
            </p:nvSpPr>
            <p:spPr bwMode="auto">
              <a:xfrm>
                <a:off x="1031" y="649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AHGS1806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4" name="Rectangle 276"/>
              <p:cNvSpPr>
                <a:spLocks noChangeArrowheads="1"/>
              </p:cNvSpPr>
              <p:nvPr/>
            </p:nvSpPr>
            <p:spPr bwMode="auto">
              <a:xfrm>
                <a:off x="584" y="655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5" name="Freeform 277"/>
              <p:cNvSpPr>
                <a:spLocks/>
              </p:cNvSpPr>
              <p:nvPr/>
            </p:nvSpPr>
            <p:spPr bwMode="auto">
              <a:xfrm>
                <a:off x="777" y="701"/>
                <a:ext cx="81" cy="75"/>
              </a:xfrm>
              <a:custGeom>
                <a:avLst/>
                <a:gdLst>
                  <a:gd name="T0" fmla="*/ 0 w 28"/>
                  <a:gd name="T1" fmla="*/ 0 h 26"/>
                  <a:gd name="T2" fmla="*/ 6 w 28"/>
                  <a:gd name="T3" fmla="*/ 0 h 26"/>
                  <a:gd name="T4" fmla="*/ 28 w 28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0"/>
                    </a:moveTo>
                    <a:lnTo>
                      <a:pt x="6" y="0"/>
                    </a:lnTo>
                    <a:lnTo>
                      <a:pt x="28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6" name="Freeform 278"/>
              <p:cNvSpPr>
                <a:spLocks/>
              </p:cNvSpPr>
              <p:nvPr/>
            </p:nvSpPr>
            <p:spPr bwMode="auto">
              <a:xfrm>
                <a:off x="864" y="701"/>
                <a:ext cx="141" cy="75"/>
              </a:xfrm>
              <a:custGeom>
                <a:avLst/>
                <a:gdLst>
                  <a:gd name="T0" fmla="*/ 0 w 49"/>
                  <a:gd name="T1" fmla="*/ 26 h 26"/>
                  <a:gd name="T2" fmla="*/ 22 w 49"/>
                  <a:gd name="T3" fmla="*/ 26 h 26"/>
                  <a:gd name="T4" fmla="*/ 44 w 49"/>
                  <a:gd name="T5" fmla="*/ 0 h 26"/>
                  <a:gd name="T6" fmla="*/ 49 w 4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26"/>
                    </a:moveTo>
                    <a:lnTo>
                      <a:pt x="22" y="2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7" name="Rectangle 279"/>
              <p:cNvSpPr>
                <a:spLocks noChangeArrowheads="1"/>
              </p:cNvSpPr>
              <p:nvPr/>
            </p:nvSpPr>
            <p:spPr bwMode="auto">
              <a:xfrm>
                <a:off x="1031" y="755"/>
                <a:ext cx="6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AHGS1904-2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" name="Rectangle 280"/>
              <p:cNvSpPr>
                <a:spLocks noChangeArrowheads="1"/>
              </p:cNvSpPr>
              <p:nvPr/>
            </p:nvSpPr>
            <p:spPr bwMode="auto">
              <a:xfrm>
                <a:off x="584" y="76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9" name="Freeform 281"/>
              <p:cNvSpPr>
                <a:spLocks/>
              </p:cNvSpPr>
              <p:nvPr/>
            </p:nvSpPr>
            <p:spPr bwMode="auto">
              <a:xfrm>
                <a:off x="777" y="807"/>
                <a:ext cx="81" cy="26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0" name="Freeform 282"/>
              <p:cNvSpPr>
                <a:spLocks/>
              </p:cNvSpPr>
              <p:nvPr/>
            </p:nvSpPr>
            <p:spPr bwMode="auto">
              <a:xfrm>
                <a:off x="864" y="807"/>
                <a:ext cx="141" cy="26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1" name="Rectangle 283"/>
              <p:cNvSpPr>
                <a:spLocks noChangeArrowheads="1"/>
              </p:cNvSpPr>
              <p:nvPr/>
            </p:nvSpPr>
            <p:spPr bwMode="auto">
              <a:xfrm>
                <a:off x="1031" y="862"/>
                <a:ext cx="47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ARS202-1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2" name="Rectangle 284"/>
              <p:cNvSpPr>
                <a:spLocks noChangeArrowheads="1"/>
              </p:cNvSpPr>
              <p:nvPr/>
            </p:nvSpPr>
            <p:spPr bwMode="auto">
              <a:xfrm>
                <a:off x="584" y="868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3" name="Freeform 285"/>
              <p:cNvSpPr>
                <a:spLocks/>
              </p:cNvSpPr>
              <p:nvPr/>
            </p:nvSpPr>
            <p:spPr bwMode="auto">
              <a:xfrm>
                <a:off x="777" y="91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4" name="Freeform 286"/>
              <p:cNvSpPr>
                <a:spLocks/>
              </p:cNvSpPr>
              <p:nvPr/>
            </p:nvSpPr>
            <p:spPr bwMode="auto">
              <a:xfrm>
                <a:off x="864" y="91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5" name="Rectangle 287"/>
              <p:cNvSpPr>
                <a:spLocks noChangeArrowheads="1"/>
              </p:cNvSpPr>
              <p:nvPr/>
            </p:nvSpPr>
            <p:spPr bwMode="auto">
              <a:xfrm>
                <a:off x="1031" y="969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AHGS1341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6" name="Rectangle 288"/>
              <p:cNvSpPr>
                <a:spLocks noChangeArrowheads="1"/>
              </p:cNvSpPr>
              <p:nvPr/>
            </p:nvSpPr>
            <p:spPr bwMode="auto">
              <a:xfrm>
                <a:off x="584" y="97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7" name="Freeform 289"/>
              <p:cNvSpPr>
                <a:spLocks/>
              </p:cNvSpPr>
              <p:nvPr/>
            </p:nvSpPr>
            <p:spPr bwMode="auto">
              <a:xfrm>
                <a:off x="777" y="980"/>
                <a:ext cx="81" cy="41"/>
              </a:xfrm>
              <a:custGeom>
                <a:avLst/>
                <a:gdLst>
                  <a:gd name="T0" fmla="*/ 0 w 28"/>
                  <a:gd name="T1" fmla="*/ 14 h 14"/>
                  <a:gd name="T2" fmla="*/ 6 w 28"/>
                  <a:gd name="T3" fmla="*/ 14 h 14"/>
                  <a:gd name="T4" fmla="*/ 28 w 2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0" y="14"/>
                    </a:moveTo>
                    <a:lnTo>
                      <a:pt x="6" y="1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8" name="Freeform 290"/>
              <p:cNvSpPr>
                <a:spLocks/>
              </p:cNvSpPr>
              <p:nvPr/>
            </p:nvSpPr>
            <p:spPr bwMode="auto">
              <a:xfrm>
                <a:off x="864" y="980"/>
                <a:ext cx="141" cy="41"/>
              </a:xfrm>
              <a:custGeom>
                <a:avLst/>
                <a:gdLst>
                  <a:gd name="T0" fmla="*/ 0 w 49"/>
                  <a:gd name="T1" fmla="*/ 0 h 14"/>
                  <a:gd name="T2" fmla="*/ 22 w 49"/>
                  <a:gd name="T3" fmla="*/ 0 h 14"/>
                  <a:gd name="T4" fmla="*/ 44 w 49"/>
                  <a:gd name="T5" fmla="*/ 14 h 14"/>
                  <a:gd name="T6" fmla="*/ 49 w 4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">
                    <a:moveTo>
                      <a:pt x="0" y="0"/>
                    </a:moveTo>
                    <a:lnTo>
                      <a:pt x="22" y="0"/>
                    </a:lnTo>
                    <a:lnTo>
                      <a:pt x="44" y="14"/>
                    </a:lnTo>
                    <a:lnTo>
                      <a:pt x="49" y="1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9" name="Rectangle 291"/>
              <p:cNvSpPr>
                <a:spLocks noChangeArrowheads="1"/>
              </p:cNvSpPr>
              <p:nvPr/>
            </p:nvSpPr>
            <p:spPr bwMode="auto">
              <a:xfrm>
                <a:off x="1031" y="1075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ARS715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0" name="Rectangle 292"/>
              <p:cNvSpPr>
                <a:spLocks noChangeArrowheads="1"/>
              </p:cNvSpPr>
              <p:nvPr/>
            </p:nvSpPr>
            <p:spPr bwMode="auto">
              <a:xfrm>
                <a:off x="584" y="108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1" name="Freeform 293"/>
              <p:cNvSpPr>
                <a:spLocks/>
              </p:cNvSpPr>
              <p:nvPr/>
            </p:nvSpPr>
            <p:spPr bwMode="auto">
              <a:xfrm>
                <a:off x="777" y="1058"/>
                <a:ext cx="81" cy="69"/>
              </a:xfrm>
              <a:custGeom>
                <a:avLst/>
                <a:gdLst>
                  <a:gd name="T0" fmla="*/ 0 w 28"/>
                  <a:gd name="T1" fmla="*/ 24 h 24"/>
                  <a:gd name="T2" fmla="*/ 6 w 28"/>
                  <a:gd name="T3" fmla="*/ 24 h 24"/>
                  <a:gd name="T4" fmla="*/ 28 w 2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24"/>
                    </a:moveTo>
                    <a:lnTo>
                      <a:pt x="6" y="2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2" name="Freeform 294"/>
              <p:cNvSpPr>
                <a:spLocks/>
              </p:cNvSpPr>
              <p:nvPr/>
            </p:nvSpPr>
            <p:spPr bwMode="auto">
              <a:xfrm>
                <a:off x="864" y="1058"/>
                <a:ext cx="141" cy="69"/>
              </a:xfrm>
              <a:custGeom>
                <a:avLst/>
                <a:gdLst>
                  <a:gd name="T0" fmla="*/ 0 w 49"/>
                  <a:gd name="T1" fmla="*/ 0 h 24"/>
                  <a:gd name="T2" fmla="*/ 22 w 49"/>
                  <a:gd name="T3" fmla="*/ 0 h 24"/>
                  <a:gd name="T4" fmla="*/ 44 w 49"/>
                  <a:gd name="T5" fmla="*/ 24 h 24"/>
                  <a:gd name="T6" fmla="*/ 49 w 49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22" y="0"/>
                    </a:lnTo>
                    <a:lnTo>
                      <a:pt x="44" y="24"/>
                    </a:lnTo>
                    <a:lnTo>
                      <a:pt x="49" y="2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3" name="Rectangle 295"/>
              <p:cNvSpPr>
                <a:spLocks noChangeArrowheads="1"/>
              </p:cNvSpPr>
              <p:nvPr/>
            </p:nvSpPr>
            <p:spPr bwMode="auto">
              <a:xfrm>
                <a:off x="1031" y="1182"/>
                <a:ext cx="59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pPGPseq9A7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4" name="Rectangle 296"/>
              <p:cNvSpPr>
                <a:spLocks noChangeArrowheads="1"/>
              </p:cNvSpPr>
              <p:nvPr/>
            </p:nvSpPr>
            <p:spPr bwMode="auto">
              <a:xfrm>
                <a:off x="584" y="1188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5" name="Freeform 297"/>
              <p:cNvSpPr>
                <a:spLocks/>
              </p:cNvSpPr>
              <p:nvPr/>
            </p:nvSpPr>
            <p:spPr bwMode="auto">
              <a:xfrm>
                <a:off x="777" y="1153"/>
                <a:ext cx="81" cy="81"/>
              </a:xfrm>
              <a:custGeom>
                <a:avLst/>
                <a:gdLst>
                  <a:gd name="T0" fmla="*/ 0 w 28"/>
                  <a:gd name="T1" fmla="*/ 28 h 28"/>
                  <a:gd name="T2" fmla="*/ 6 w 28"/>
                  <a:gd name="T3" fmla="*/ 28 h 28"/>
                  <a:gd name="T4" fmla="*/ 28 w 28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lnTo>
                      <a:pt x="6" y="2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6" name="Freeform 298"/>
              <p:cNvSpPr>
                <a:spLocks/>
              </p:cNvSpPr>
              <p:nvPr/>
            </p:nvSpPr>
            <p:spPr bwMode="auto">
              <a:xfrm>
                <a:off x="864" y="1153"/>
                <a:ext cx="141" cy="81"/>
              </a:xfrm>
              <a:custGeom>
                <a:avLst/>
                <a:gdLst>
                  <a:gd name="T0" fmla="*/ 0 w 49"/>
                  <a:gd name="T1" fmla="*/ 0 h 28"/>
                  <a:gd name="T2" fmla="*/ 22 w 49"/>
                  <a:gd name="T3" fmla="*/ 0 h 28"/>
                  <a:gd name="T4" fmla="*/ 44 w 49"/>
                  <a:gd name="T5" fmla="*/ 28 h 28"/>
                  <a:gd name="T6" fmla="*/ 49 w 49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0"/>
                    </a:moveTo>
                    <a:lnTo>
                      <a:pt x="22" y="0"/>
                    </a:lnTo>
                    <a:lnTo>
                      <a:pt x="44" y="28"/>
                    </a:lnTo>
                    <a:lnTo>
                      <a:pt x="49" y="2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7" name="Rectangle 299"/>
              <p:cNvSpPr>
                <a:spLocks noChangeArrowheads="1"/>
              </p:cNvSpPr>
              <p:nvPr/>
            </p:nvSpPr>
            <p:spPr bwMode="auto">
              <a:xfrm>
                <a:off x="1031" y="1288"/>
                <a:ext cx="326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TC2B9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8" name="Rectangle 300"/>
              <p:cNvSpPr>
                <a:spLocks noChangeArrowheads="1"/>
              </p:cNvSpPr>
              <p:nvPr/>
            </p:nvSpPr>
            <p:spPr bwMode="auto">
              <a:xfrm>
                <a:off x="584" y="129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9" name="Freeform 301"/>
              <p:cNvSpPr>
                <a:spLocks/>
              </p:cNvSpPr>
              <p:nvPr/>
            </p:nvSpPr>
            <p:spPr bwMode="auto">
              <a:xfrm>
                <a:off x="777" y="1222"/>
                <a:ext cx="81" cy="118"/>
              </a:xfrm>
              <a:custGeom>
                <a:avLst/>
                <a:gdLst>
                  <a:gd name="T0" fmla="*/ 0 w 28"/>
                  <a:gd name="T1" fmla="*/ 41 h 41"/>
                  <a:gd name="T2" fmla="*/ 6 w 28"/>
                  <a:gd name="T3" fmla="*/ 41 h 41"/>
                  <a:gd name="T4" fmla="*/ 28 w 2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6" y="4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0" name="Freeform 302"/>
              <p:cNvSpPr>
                <a:spLocks/>
              </p:cNvSpPr>
              <p:nvPr/>
            </p:nvSpPr>
            <p:spPr bwMode="auto">
              <a:xfrm>
                <a:off x="864" y="1222"/>
                <a:ext cx="141" cy="118"/>
              </a:xfrm>
              <a:custGeom>
                <a:avLst/>
                <a:gdLst>
                  <a:gd name="T0" fmla="*/ 0 w 49"/>
                  <a:gd name="T1" fmla="*/ 0 h 41"/>
                  <a:gd name="T2" fmla="*/ 22 w 49"/>
                  <a:gd name="T3" fmla="*/ 0 h 41"/>
                  <a:gd name="T4" fmla="*/ 44 w 49"/>
                  <a:gd name="T5" fmla="*/ 41 h 41"/>
                  <a:gd name="T6" fmla="*/ 49 w 49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0"/>
                    </a:moveTo>
                    <a:lnTo>
                      <a:pt x="22" y="0"/>
                    </a:lnTo>
                    <a:lnTo>
                      <a:pt x="44" y="41"/>
                    </a:lnTo>
                    <a:lnTo>
                      <a:pt x="49" y="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1" name="Rectangle 303"/>
              <p:cNvSpPr>
                <a:spLocks noChangeArrowheads="1"/>
              </p:cNvSpPr>
              <p:nvPr/>
            </p:nvSpPr>
            <p:spPr bwMode="auto">
              <a:xfrm>
                <a:off x="1031" y="1395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AHGS0599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2" name="Rectangle 304"/>
              <p:cNvSpPr>
                <a:spLocks noChangeArrowheads="1"/>
              </p:cNvSpPr>
              <p:nvPr/>
            </p:nvSpPr>
            <p:spPr bwMode="auto">
              <a:xfrm>
                <a:off x="584" y="140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3" name="Freeform 305"/>
              <p:cNvSpPr>
                <a:spLocks/>
              </p:cNvSpPr>
              <p:nvPr/>
            </p:nvSpPr>
            <p:spPr bwMode="auto">
              <a:xfrm>
                <a:off x="777" y="1254"/>
                <a:ext cx="81" cy="193"/>
              </a:xfrm>
              <a:custGeom>
                <a:avLst/>
                <a:gdLst>
                  <a:gd name="T0" fmla="*/ 0 w 28"/>
                  <a:gd name="T1" fmla="*/ 67 h 67"/>
                  <a:gd name="T2" fmla="*/ 6 w 28"/>
                  <a:gd name="T3" fmla="*/ 67 h 67"/>
                  <a:gd name="T4" fmla="*/ 28 w 28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7">
                    <a:moveTo>
                      <a:pt x="0" y="67"/>
                    </a:moveTo>
                    <a:lnTo>
                      <a:pt x="6" y="6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4" name="Freeform 306"/>
              <p:cNvSpPr>
                <a:spLocks/>
              </p:cNvSpPr>
              <p:nvPr/>
            </p:nvSpPr>
            <p:spPr bwMode="auto">
              <a:xfrm>
                <a:off x="864" y="1254"/>
                <a:ext cx="141" cy="193"/>
              </a:xfrm>
              <a:custGeom>
                <a:avLst/>
                <a:gdLst>
                  <a:gd name="T0" fmla="*/ 0 w 49"/>
                  <a:gd name="T1" fmla="*/ 0 h 67"/>
                  <a:gd name="T2" fmla="*/ 22 w 49"/>
                  <a:gd name="T3" fmla="*/ 0 h 67"/>
                  <a:gd name="T4" fmla="*/ 44 w 49"/>
                  <a:gd name="T5" fmla="*/ 67 h 67"/>
                  <a:gd name="T6" fmla="*/ 49 w 49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7">
                    <a:moveTo>
                      <a:pt x="0" y="0"/>
                    </a:moveTo>
                    <a:lnTo>
                      <a:pt x="22" y="0"/>
                    </a:lnTo>
                    <a:lnTo>
                      <a:pt x="44" y="67"/>
                    </a:lnTo>
                    <a:lnTo>
                      <a:pt x="49" y="6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5" name="Rectangle 307"/>
              <p:cNvSpPr>
                <a:spLocks noChangeArrowheads="1"/>
              </p:cNvSpPr>
              <p:nvPr/>
            </p:nvSpPr>
            <p:spPr bwMode="auto">
              <a:xfrm>
                <a:off x="1031" y="1502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AHGS1309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6" name="Rectangle 308"/>
              <p:cNvSpPr>
                <a:spLocks noChangeArrowheads="1"/>
              </p:cNvSpPr>
              <p:nvPr/>
            </p:nvSpPr>
            <p:spPr bwMode="auto">
              <a:xfrm>
                <a:off x="584" y="1507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7" name="Freeform 309"/>
              <p:cNvSpPr>
                <a:spLocks/>
              </p:cNvSpPr>
              <p:nvPr/>
            </p:nvSpPr>
            <p:spPr bwMode="auto">
              <a:xfrm>
                <a:off x="777" y="1343"/>
                <a:ext cx="81" cy="211"/>
              </a:xfrm>
              <a:custGeom>
                <a:avLst/>
                <a:gdLst>
                  <a:gd name="T0" fmla="*/ 0 w 28"/>
                  <a:gd name="T1" fmla="*/ 73 h 73"/>
                  <a:gd name="T2" fmla="*/ 6 w 28"/>
                  <a:gd name="T3" fmla="*/ 73 h 73"/>
                  <a:gd name="T4" fmla="*/ 28 w 28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3">
                    <a:moveTo>
                      <a:pt x="0" y="73"/>
                    </a:moveTo>
                    <a:lnTo>
                      <a:pt x="6" y="7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8" name="Freeform 310"/>
              <p:cNvSpPr>
                <a:spLocks/>
              </p:cNvSpPr>
              <p:nvPr/>
            </p:nvSpPr>
            <p:spPr bwMode="auto">
              <a:xfrm>
                <a:off x="864" y="1343"/>
                <a:ext cx="141" cy="211"/>
              </a:xfrm>
              <a:custGeom>
                <a:avLst/>
                <a:gdLst>
                  <a:gd name="T0" fmla="*/ 0 w 49"/>
                  <a:gd name="T1" fmla="*/ 0 h 73"/>
                  <a:gd name="T2" fmla="*/ 22 w 49"/>
                  <a:gd name="T3" fmla="*/ 0 h 73"/>
                  <a:gd name="T4" fmla="*/ 44 w 49"/>
                  <a:gd name="T5" fmla="*/ 73 h 73"/>
                  <a:gd name="T6" fmla="*/ 49 w 49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3">
                    <a:moveTo>
                      <a:pt x="0" y="0"/>
                    </a:moveTo>
                    <a:lnTo>
                      <a:pt x="22" y="0"/>
                    </a:lnTo>
                    <a:lnTo>
                      <a:pt x="44" y="73"/>
                    </a:lnTo>
                    <a:lnTo>
                      <a:pt x="49" y="7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9" name="Rectangle 311"/>
              <p:cNvSpPr>
                <a:spLocks noChangeArrowheads="1"/>
              </p:cNvSpPr>
              <p:nvPr/>
            </p:nvSpPr>
            <p:spPr bwMode="auto">
              <a:xfrm>
                <a:off x="1031" y="1608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AHGS1615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0" name="Rectangle 312"/>
              <p:cNvSpPr>
                <a:spLocks noChangeArrowheads="1"/>
              </p:cNvSpPr>
              <p:nvPr/>
            </p:nvSpPr>
            <p:spPr bwMode="auto">
              <a:xfrm>
                <a:off x="584" y="161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1" name="Freeform 313"/>
              <p:cNvSpPr>
                <a:spLocks/>
              </p:cNvSpPr>
              <p:nvPr/>
            </p:nvSpPr>
            <p:spPr bwMode="auto">
              <a:xfrm>
                <a:off x="777" y="1421"/>
                <a:ext cx="81" cy="239"/>
              </a:xfrm>
              <a:custGeom>
                <a:avLst/>
                <a:gdLst>
                  <a:gd name="T0" fmla="*/ 0 w 28"/>
                  <a:gd name="T1" fmla="*/ 83 h 83"/>
                  <a:gd name="T2" fmla="*/ 6 w 28"/>
                  <a:gd name="T3" fmla="*/ 83 h 83"/>
                  <a:gd name="T4" fmla="*/ 28 w 28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3">
                    <a:moveTo>
                      <a:pt x="0" y="83"/>
                    </a:moveTo>
                    <a:lnTo>
                      <a:pt x="6" y="8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2" name="Freeform 314"/>
              <p:cNvSpPr>
                <a:spLocks/>
              </p:cNvSpPr>
              <p:nvPr/>
            </p:nvSpPr>
            <p:spPr bwMode="auto">
              <a:xfrm>
                <a:off x="864" y="1421"/>
                <a:ext cx="141" cy="239"/>
              </a:xfrm>
              <a:custGeom>
                <a:avLst/>
                <a:gdLst>
                  <a:gd name="T0" fmla="*/ 0 w 49"/>
                  <a:gd name="T1" fmla="*/ 0 h 83"/>
                  <a:gd name="T2" fmla="*/ 22 w 49"/>
                  <a:gd name="T3" fmla="*/ 0 h 83"/>
                  <a:gd name="T4" fmla="*/ 44 w 49"/>
                  <a:gd name="T5" fmla="*/ 83 h 83"/>
                  <a:gd name="T6" fmla="*/ 49 w 49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3">
                    <a:moveTo>
                      <a:pt x="0" y="0"/>
                    </a:moveTo>
                    <a:lnTo>
                      <a:pt x="22" y="0"/>
                    </a:lnTo>
                    <a:lnTo>
                      <a:pt x="44" y="83"/>
                    </a:lnTo>
                    <a:lnTo>
                      <a:pt x="49" y="8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3" name="Rectangle 315"/>
              <p:cNvSpPr>
                <a:spLocks noChangeArrowheads="1"/>
              </p:cNvSpPr>
              <p:nvPr/>
            </p:nvSpPr>
            <p:spPr bwMode="auto">
              <a:xfrm>
                <a:off x="1031" y="1715"/>
                <a:ext cx="34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Ah4-26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4" name="Rectangle 316"/>
              <p:cNvSpPr>
                <a:spLocks noChangeArrowheads="1"/>
              </p:cNvSpPr>
              <p:nvPr/>
            </p:nvSpPr>
            <p:spPr bwMode="auto">
              <a:xfrm>
                <a:off x="584" y="172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5" name="Freeform 317"/>
              <p:cNvSpPr>
                <a:spLocks/>
              </p:cNvSpPr>
              <p:nvPr/>
            </p:nvSpPr>
            <p:spPr bwMode="auto">
              <a:xfrm>
                <a:off x="777" y="1502"/>
                <a:ext cx="81" cy="265"/>
              </a:xfrm>
              <a:custGeom>
                <a:avLst/>
                <a:gdLst>
                  <a:gd name="T0" fmla="*/ 0 w 28"/>
                  <a:gd name="T1" fmla="*/ 92 h 92"/>
                  <a:gd name="T2" fmla="*/ 6 w 28"/>
                  <a:gd name="T3" fmla="*/ 92 h 92"/>
                  <a:gd name="T4" fmla="*/ 28 w 28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2">
                    <a:moveTo>
                      <a:pt x="0" y="92"/>
                    </a:moveTo>
                    <a:lnTo>
                      <a:pt x="6" y="9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6" name="Freeform 318"/>
              <p:cNvSpPr>
                <a:spLocks/>
              </p:cNvSpPr>
              <p:nvPr/>
            </p:nvSpPr>
            <p:spPr bwMode="auto">
              <a:xfrm>
                <a:off x="864" y="1502"/>
                <a:ext cx="141" cy="265"/>
              </a:xfrm>
              <a:custGeom>
                <a:avLst/>
                <a:gdLst>
                  <a:gd name="T0" fmla="*/ 0 w 49"/>
                  <a:gd name="T1" fmla="*/ 0 h 92"/>
                  <a:gd name="T2" fmla="*/ 22 w 49"/>
                  <a:gd name="T3" fmla="*/ 0 h 92"/>
                  <a:gd name="T4" fmla="*/ 44 w 49"/>
                  <a:gd name="T5" fmla="*/ 92 h 92"/>
                  <a:gd name="T6" fmla="*/ 49 w 49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2">
                    <a:moveTo>
                      <a:pt x="0" y="0"/>
                    </a:moveTo>
                    <a:lnTo>
                      <a:pt x="22" y="0"/>
                    </a:lnTo>
                    <a:lnTo>
                      <a:pt x="44" y="92"/>
                    </a:lnTo>
                    <a:lnTo>
                      <a:pt x="49" y="9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7" name="Rectangle 319"/>
              <p:cNvSpPr>
                <a:spLocks noChangeArrowheads="1"/>
              </p:cNvSpPr>
              <p:nvPr/>
            </p:nvSpPr>
            <p:spPr bwMode="auto">
              <a:xfrm>
                <a:off x="1031" y="1822"/>
                <a:ext cx="27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PM45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8" name="Rectangle 320"/>
              <p:cNvSpPr>
                <a:spLocks noChangeArrowheads="1"/>
              </p:cNvSpPr>
              <p:nvPr/>
            </p:nvSpPr>
            <p:spPr bwMode="auto">
              <a:xfrm>
                <a:off x="584" y="1827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9" name="Freeform 321"/>
              <p:cNvSpPr>
                <a:spLocks/>
              </p:cNvSpPr>
              <p:nvPr/>
            </p:nvSpPr>
            <p:spPr bwMode="auto">
              <a:xfrm>
                <a:off x="777" y="1536"/>
                <a:ext cx="81" cy="337"/>
              </a:xfrm>
              <a:custGeom>
                <a:avLst/>
                <a:gdLst>
                  <a:gd name="T0" fmla="*/ 0 w 28"/>
                  <a:gd name="T1" fmla="*/ 117 h 117"/>
                  <a:gd name="T2" fmla="*/ 6 w 28"/>
                  <a:gd name="T3" fmla="*/ 117 h 117"/>
                  <a:gd name="T4" fmla="*/ 28 w 28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7">
                    <a:moveTo>
                      <a:pt x="0" y="117"/>
                    </a:moveTo>
                    <a:lnTo>
                      <a:pt x="6" y="11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0" name="Freeform 322"/>
              <p:cNvSpPr>
                <a:spLocks/>
              </p:cNvSpPr>
              <p:nvPr/>
            </p:nvSpPr>
            <p:spPr bwMode="auto">
              <a:xfrm>
                <a:off x="864" y="1536"/>
                <a:ext cx="141" cy="337"/>
              </a:xfrm>
              <a:custGeom>
                <a:avLst/>
                <a:gdLst>
                  <a:gd name="T0" fmla="*/ 0 w 49"/>
                  <a:gd name="T1" fmla="*/ 0 h 117"/>
                  <a:gd name="T2" fmla="*/ 22 w 49"/>
                  <a:gd name="T3" fmla="*/ 0 h 117"/>
                  <a:gd name="T4" fmla="*/ 44 w 49"/>
                  <a:gd name="T5" fmla="*/ 117 h 117"/>
                  <a:gd name="T6" fmla="*/ 49 w 49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17"/>
                    </a:lnTo>
                    <a:lnTo>
                      <a:pt x="49" y="1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1" name="Rectangle 323"/>
              <p:cNvSpPr>
                <a:spLocks noChangeArrowheads="1"/>
              </p:cNvSpPr>
              <p:nvPr/>
            </p:nvSpPr>
            <p:spPr bwMode="auto">
              <a:xfrm>
                <a:off x="1031" y="1928"/>
                <a:ext cx="455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POCR413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2" name="Rectangle 324"/>
              <p:cNvSpPr>
                <a:spLocks noChangeArrowheads="1"/>
              </p:cNvSpPr>
              <p:nvPr/>
            </p:nvSpPr>
            <p:spPr bwMode="auto">
              <a:xfrm>
                <a:off x="584" y="193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3" name="Freeform 325"/>
              <p:cNvSpPr>
                <a:spLocks/>
              </p:cNvSpPr>
              <p:nvPr/>
            </p:nvSpPr>
            <p:spPr bwMode="auto">
              <a:xfrm>
                <a:off x="777" y="1626"/>
                <a:ext cx="81" cy="354"/>
              </a:xfrm>
              <a:custGeom>
                <a:avLst/>
                <a:gdLst>
                  <a:gd name="T0" fmla="*/ 0 w 28"/>
                  <a:gd name="T1" fmla="*/ 123 h 123"/>
                  <a:gd name="T2" fmla="*/ 6 w 28"/>
                  <a:gd name="T3" fmla="*/ 123 h 123"/>
                  <a:gd name="T4" fmla="*/ 28 w 28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3">
                    <a:moveTo>
                      <a:pt x="0" y="123"/>
                    </a:moveTo>
                    <a:lnTo>
                      <a:pt x="6" y="12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4" name="Freeform 326"/>
              <p:cNvSpPr>
                <a:spLocks/>
              </p:cNvSpPr>
              <p:nvPr/>
            </p:nvSpPr>
            <p:spPr bwMode="auto">
              <a:xfrm>
                <a:off x="864" y="1626"/>
                <a:ext cx="141" cy="354"/>
              </a:xfrm>
              <a:custGeom>
                <a:avLst/>
                <a:gdLst>
                  <a:gd name="T0" fmla="*/ 0 w 49"/>
                  <a:gd name="T1" fmla="*/ 0 h 123"/>
                  <a:gd name="T2" fmla="*/ 22 w 49"/>
                  <a:gd name="T3" fmla="*/ 0 h 123"/>
                  <a:gd name="T4" fmla="*/ 44 w 49"/>
                  <a:gd name="T5" fmla="*/ 123 h 123"/>
                  <a:gd name="T6" fmla="*/ 49 w 49"/>
                  <a:gd name="T7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3">
                    <a:moveTo>
                      <a:pt x="0" y="0"/>
                    </a:moveTo>
                    <a:lnTo>
                      <a:pt x="22" y="0"/>
                    </a:lnTo>
                    <a:lnTo>
                      <a:pt x="44" y="123"/>
                    </a:lnTo>
                    <a:lnTo>
                      <a:pt x="49" y="1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Rectangle 327"/>
              <p:cNvSpPr>
                <a:spLocks noChangeArrowheads="1"/>
              </p:cNvSpPr>
              <p:nvPr/>
            </p:nvSpPr>
            <p:spPr bwMode="auto">
              <a:xfrm>
                <a:off x="1031" y="2035"/>
                <a:ext cx="4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GNB533-2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6" name="Rectangle 328"/>
              <p:cNvSpPr>
                <a:spLocks noChangeArrowheads="1"/>
              </p:cNvSpPr>
              <p:nvPr/>
            </p:nvSpPr>
            <p:spPr bwMode="auto">
              <a:xfrm>
                <a:off x="584" y="204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7" name="Freeform 329"/>
              <p:cNvSpPr>
                <a:spLocks/>
              </p:cNvSpPr>
              <p:nvPr/>
            </p:nvSpPr>
            <p:spPr bwMode="auto">
              <a:xfrm>
                <a:off x="777" y="1784"/>
                <a:ext cx="81" cy="303"/>
              </a:xfrm>
              <a:custGeom>
                <a:avLst/>
                <a:gdLst>
                  <a:gd name="T0" fmla="*/ 0 w 28"/>
                  <a:gd name="T1" fmla="*/ 105 h 105"/>
                  <a:gd name="T2" fmla="*/ 6 w 28"/>
                  <a:gd name="T3" fmla="*/ 105 h 105"/>
                  <a:gd name="T4" fmla="*/ 28 w 28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5">
                    <a:moveTo>
                      <a:pt x="0" y="105"/>
                    </a:moveTo>
                    <a:lnTo>
                      <a:pt x="6" y="10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8" name="Freeform 330"/>
              <p:cNvSpPr>
                <a:spLocks/>
              </p:cNvSpPr>
              <p:nvPr/>
            </p:nvSpPr>
            <p:spPr bwMode="auto">
              <a:xfrm>
                <a:off x="864" y="1784"/>
                <a:ext cx="141" cy="303"/>
              </a:xfrm>
              <a:custGeom>
                <a:avLst/>
                <a:gdLst>
                  <a:gd name="T0" fmla="*/ 0 w 49"/>
                  <a:gd name="T1" fmla="*/ 0 h 105"/>
                  <a:gd name="T2" fmla="*/ 22 w 49"/>
                  <a:gd name="T3" fmla="*/ 0 h 105"/>
                  <a:gd name="T4" fmla="*/ 44 w 49"/>
                  <a:gd name="T5" fmla="*/ 105 h 105"/>
                  <a:gd name="T6" fmla="*/ 49 w 49"/>
                  <a:gd name="T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5">
                    <a:moveTo>
                      <a:pt x="0" y="0"/>
                    </a:moveTo>
                    <a:lnTo>
                      <a:pt x="22" y="0"/>
                    </a:lnTo>
                    <a:lnTo>
                      <a:pt x="44" y="105"/>
                    </a:lnTo>
                    <a:lnTo>
                      <a:pt x="49" y="10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9" name="Rectangle 331"/>
              <p:cNvSpPr>
                <a:spLocks noChangeArrowheads="1"/>
              </p:cNvSpPr>
              <p:nvPr/>
            </p:nvSpPr>
            <p:spPr bwMode="auto">
              <a:xfrm>
                <a:off x="1031" y="2141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AHGS1507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0" name="Rectangle 332"/>
              <p:cNvSpPr>
                <a:spLocks noChangeArrowheads="1"/>
              </p:cNvSpPr>
              <p:nvPr/>
            </p:nvSpPr>
            <p:spPr bwMode="auto">
              <a:xfrm>
                <a:off x="584" y="2147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1" name="Freeform 333"/>
              <p:cNvSpPr>
                <a:spLocks/>
              </p:cNvSpPr>
              <p:nvPr/>
            </p:nvSpPr>
            <p:spPr bwMode="auto">
              <a:xfrm>
                <a:off x="777" y="1856"/>
                <a:ext cx="81" cy="337"/>
              </a:xfrm>
              <a:custGeom>
                <a:avLst/>
                <a:gdLst>
                  <a:gd name="T0" fmla="*/ 0 w 28"/>
                  <a:gd name="T1" fmla="*/ 117 h 117"/>
                  <a:gd name="T2" fmla="*/ 6 w 28"/>
                  <a:gd name="T3" fmla="*/ 117 h 117"/>
                  <a:gd name="T4" fmla="*/ 28 w 28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7">
                    <a:moveTo>
                      <a:pt x="0" y="117"/>
                    </a:moveTo>
                    <a:lnTo>
                      <a:pt x="6" y="11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2" name="Freeform 334"/>
              <p:cNvSpPr>
                <a:spLocks/>
              </p:cNvSpPr>
              <p:nvPr/>
            </p:nvSpPr>
            <p:spPr bwMode="auto">
              <a:xfrm>
                <a:off x="864" y="1856"/>
                <a:ext cx="141" cy="337"/>
              </a:xfrm>
              <a:custGeom>
                <a:avLst/>
                <a:gdLst>
                  <a:gd name="T0" fmla="*/ 0 w 49"/>
                  <a:gd name="T1" fmla="*/ 0 h 117"/>
                  <a:gd name="T2" fmla="*/ 22 w 49"/>
                  <a:gd name="T3" fmla="*/ 0 h 117"/>
                  <a:gd name="T4" fmla="*/ 44 w 49"/>
                  <a:gd name="T5" fmla="*/ 117 h 117"/>
                  <a:gd name="T6" fmla="*/ 49 w 49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17"/>
                    </a:lnTo>
                    <a:lnTo>
                      <a:pt x="49" y="1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3" name="Rectangle 335"/>
              <p:cNvSpPr>
                <a:spLocks noChangeArrowheads="1"/>
              </p:cNvSpPr>
              <p:nvPr/>
            </p:nvSpPr>
            <p:spPr bwMode="auto">
              <a:xfrm>
                <a:off x="1031" y="2248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ARS702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4" name="Rectangle 336"/>
              <p:cNvSpPr>
                <a:spLocks noChangeArrowheads="1"/>
              </p:cNvSpPr>
              <p:nvPr/>
            </p:nvSpPr>
            <p:spPr bwMode="auto">
              <a:xfrm>
                <a:off x="584" y="225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5" name="Freeform 337"/>
              <p:cNvSpPr>
                <a:spLocks/>
              </p:cNvSpPr>
              <p:nvPr/>
            </p:nvSpPr>
            <p:spPr bwMode="auto">
              <a:xfrm>
                <a:off x="777" y="1885"/>
                <a:ext cx="81" cy="415"/>
              </a:xfrm>
              <a:custGeom>
                <a:avLst/>
                <a:gdLst>
                  <a:gd name="T0" fmla="*/ 0 w 28"/>
                  <a:gd name="T1" fmla="*/ 144 h 144"/>
                  <a:gd name="T2" fmla="*/ 6 w 28"/>
                  <a:gd name="T3" fmla="*/ 144 h 144"/>
                  <a:gd name="T4" fmla="*/ 28 w 28"/>
                  <a:gd name="T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4">
                    <a:moveTo>
                      <a:pt x="0" y="144"/>
                    </a:moveTo>
                    <a:lnTo>
                      <a:pt x="6" y="14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6" name="Freeform 338"/>
              <p:cNvSpPr>
                <a:spLocks/>
              </p:cNvSpPr>
              <p:nvPr/>
            </p:nvSpPr>
            <p:spPr bwMode="auto">
              <a:xfrm>
                <a:off x="864" y="1885"/>
                <a:ext cx="141" cy="415"/>
              </a:xfrm>
              <a:custGeom>
                <a:avLst/>
                <a:gdLst>
                  <a:gd name="T0" fmla="*/ 0 w 49"/>
                  <a:gd name="T1" fmla="*/ 0 h 144"/>
                  <a:gd name="T2" fmla="*/ 22 w 49"/>
                  <a:gd name="T3" fmla="*/ 0 h 144"/>
                  <a:gd name="T4" fmla="*/ 44 w 49"/>
                  <a:gd name="T5" fmla="*/ 144 h 144"/>
                  <a:gd name="T6" fmla="*/ 49 w 49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4">
                    <a:moveTo>
                      <a:pt x="0" y="0"/>
                    </a:moveTo>
                    <a:lnTo>
                      <a:pt x="22" y="0"/>
                    </a:lnTo>
                    <a:lnTo>
                      <a:pt x="44" y="144"/>
                    </a:lnTo>
                    <a:lnTo>
                      <a:pt x="49" y="14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7" name="Rectangle 339"/>
              <p:cNvSpPr>
                <a:spLocks noChangeArrowheads="1"/>
              </p:cNvSpPr>
              <p:nvPr/>
            </p:nvSpPr>
            <p:spPr bwMode="auto">
              <a:xfrm>
                <a:off x="1031" y="2355"/>
                <a:ext cx="646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pPGPseq11C8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8" name="Rectangle 340"/>
              <p:cNvSpPr>
                <a:spLocks noChangeArrowheads="1"/>
              </p:cNvSpPr>
              <p:nvPr/>
            </p:nvSpPr>
            <p:spPr bwMode="auto">
              <a:xfrm>
                <a:off x="584" y="2360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9" name="Freeform 341"/>
              <p:cNvSpPr>
                <a:spLocks/>
              </p:cNvSpPr>
              <p:nvPr/>
            </p:nvSpPr>
            <p:spPr bwMode="auto">
              <a:xfrm>
                <a:off x="777" y="2133"/>
                <a:ext cx="81" cy="273"/>
              </a:xfrm>
              <a:custGeom>
                <a:avLst/>
                <a:gdLst>
                  <a:gd name="T0" fmla="*/ 0 w 28"/>
                  <a:gd name="T1" fmla="*/ 95 h 95"/>
                  <a:gd name="T2" fmla="*/ 6 w 28"/>
                  <a:gd name="T3" fmla="*/ 95 h 95"/>
                  <a:gd name="T4" fmla="*/ 28 w 28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5">
                    <a:moveTo>
                      <a:pt x="0" y="95"/>
                    </a:moveTo>
                    <a:lnTo>
                      <a:pt x="6" y="9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0" name="Freeform 342"/>
              <p:cNvSpPr>
                <a:spLocks/>
              </p:cNvSpPr>
              <p:nvPr/>
            </p:nvSpPr>
            <p:spPr bwMode="auto">
              <a:xfrm>
                <a:off x="864" y="2133"/>
                <a:ext cx="141" cy="273"/>
              </a:xfrm>
              <a:custGeom>
                <a:avLst/>
                <a:gdLst>
                  <a:gd name="T0" fmla="*/ 0 w 49"/>
                  <a:gd name="T1" fmla="*/ 0 h 95"/>
                  <a:gd name="T2" fmla="*/ 22 w 49"/>
                  <a:gd name="T3" fmla="*/ 0 h 95"/>
                  <a:gd name="T4" fmla="*/ 44 w 49"/>
                  <a:gd name="T5" fmla="*/ 95 h 95"/>
                  <a:gd name="T6" fmla="*/ 49 w 49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22" y="0"/>
                    </a:lnTo>
                    <a:lnTo>
                      <a:pt x="44" y="95"/>
                    </a:lnTo>
                    <a:lnTo>
                      <a:pt x="49" y="9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1" name="Line 343"/>
              <p:cNvSpPr>
                <a:spLocks noChangeShapeType="1"/>
              </p:cNvSpPr>
              <p:nvPr/>
            </p:nvSpPr>
            <p:spPr bwMode="auto">
              <a:xfrm flipV="1">
                <a:off x="1662" y="980"/>
                <a:ext cx="0" cy="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2" name="Line 344"/>
              <p:cNvSpPr>
                <a:spLocks noChangeShapeType="1"/>
              </p:cNvSpPr>
              <p:nvPr/>
            </p:nvSpPr>
            <p:spPr bwMode="auto">
              <a:xfrm>
                <a:off x="1624" y="980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3" name="Freeform 345"/>
              <p:cNvSpPr>
                <a:spLocks/>
              </p:cNvSpPr>
              <p:nvPr/>
            </p:nvSpPr>
            <p:spPr bwMode="auto">
              <a:xfrm>
                <a:off x="1624" y="1006"/>
                <a:ext cx="70" cy="35"/>
              </a:xfrm>
              <a:custGeom>
                <a:avLst/>
                <a:gdLst>
                  <a:gd name="T0" fmla="*/ 0 w 70"/>
                  <a:gd name="T1" fmla="*/ 0 h 35"/>
                  <a:gd name="T2" fmla="*/ 0 w 70"/>
                  <a:gd name="T3" fmla="*/ 35 h 35"/>
                  <a:gd name="T4" fmla="*/ 38 w 70"/>
                  <a:gd name="T5" fmla="*/ 35 h 35"/>
                  <a:gd name="T6" fmla="*/ 70 w 70"/>
                  <a:gd name="T7" fmla="*/ 35 h 35"/>
                  <a:gd name="T8" fmla="*/ 70 w 70"/>
                  <a:gd name="T9" fmla="*/ 0 h 35"/>
                  <a:gd name="T10" fmla="*/ 38 w 70"/>
                  <a:gd name="T11" fmla="*/ 0 h 35"/>
                  <a:gd name="T12" fmla="*/ 0 w 70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35">
                    <a:moveTo>
                      <a:pt x="0" y="0"/>
                    </a:moveTo>
                    <a:lnTo>
                      <a:pt x="0" y="35"/>
                    </a:lnTo>
                    <a:lnTo>
                      <a:pt x="38" y="35"/>
                    </a:lnTo>
                    <a:lnTo>
                      <a:pt x="70" y="35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4" name="Line 346"/>
              <p:cNvSpPr>
                <a:spLocks noChangeShapeType="1"/>
              </p:cNvSpPr>
              <p:nvPr/>
            </p:nvSpPr>
            <p:spPr bwMode="auto">
              <a:xfrm>
                <a:off x="1662" y="1041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5" name="Line 347"/>
              <p:cNvSpPr>
                <a:spLocks noChangeShapeType="1"/>
              </p:cNvSpPr>
              <p:nvPr/>
            </p:nvSpPr>
            <p:spPr bwMode="auto">
              <a:xfrm>
                <a:off x="1624" y="1044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6" name="Rectangle 348"/>
              <p:cNvSpPr>
                <a:spLocks noChangeArrowheads="1"/>
              </p:cNvSpPr>
              <p:nvPr/>
            </p:nvSpPr>
            <p:spPr bwMode="auto">
              <a:xfrm rot="5400000">
                <a:off x="1525" y="979"/>
                <a:ext cx="45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qPLA5.1a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7" name="Line 349"/>
              <p:cNvSpPr>
                <a:spLocks noChangeShapeType="1"/>
              </p:cNvSpPr>
              <p:nvPr/>
            </p:nvSpPr>
            <p:spPr bwMode="auto">
              <a:xfrm flipV="1">
                <a:off x="1875" y="1297"/>
                <a:ext cx="0" cy="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8" name="Line 350"/>
              <p:cNvSpPr>
                <a:spLocks noChangeShapeType="1"/>
              </p:cNvSpPr>
              <p:nvPr/>
            </p:nvSpPr>
            <p:spPr bwMode="auto">
              <a:xfrm>
                <a:off x="1838" y="129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Freeform 351"/>
              <p:cNvSpPr>
                <a:spLocks/>
              </p:cNvSpPr>
              <p:nvPr/>
            </p:nvSpPr>
            <p:spPr bwMode="auto">
              <a:xfrm>
                <a:off x="1838" y="1326"/>
                <a:ext cx="69" cy="60"/>
              </a:xfrm>
              <a:custGeom>
                <a:avLst/>
                <a:gdLst>
                  <a:gd name="T0" fmla="*/ 0 w 69"/>
                  <a:gd name="T1" fmla="*/ 0 h 60"/>
                  <a:gd name="T2" fmla="*/ 0 w 69"/>
                  <a:gd name="T3" fmla="*/ 60 h 60"/>
                  <a:gd name="T4" fmla="*/ 37 w 69"/>
                  <a:gd name="T5" fmla="*/ 60 h 60"/>
                  <a:gd name="T6" fmla="*/ 69 w 69"/>
                  <a:gd name="T7" fmla="*/ 60 h 60"/>
                  <a:gd name="T8" fmla="*/ 69 w 69"/>
                  <a:gd name="T9" fmla="*/ 0 h 60"/>
                  <a:gd name="T10" fmla="*/ 37 w 69"/>
                  <a:gd name="T11" fmla="*/ 0 h 60"/>
                  <a:gd name="T12" fmla="*/ 0 w 69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0">
                    <a:moveTo>
                      <a:pt x="0" y="0"/>
                    </a:moveTo>
                    <a:lnTo>
                      <a:pt x="0" y="60"/>
                    </a:lnTo>
                    <a:lnTo>
                      <a:pt x="37" y="60"/>
                    </a:lnTo>
                    <a:lnTo>
                      <a:pt x="69" y="60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Line 352"/>
              <p:cNvSpPr>
                <a:spLocks noChangeShapeType="1"/>
              </p:cNvSpPr>
              <p:nvPr/>
            </p:nvSpPr>
            <p:spPr bwMode="auto">
              <a:xfrm>
                <a:off x="1875" y="1386"/>
                <a:ext cx="0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1" name="Line 353"/>
              <p:cNvSpPr>
                <a:spLocks noChangeShapeType="1"/>
              </p:cNvSpPr>
              <p:nvPr/>
            </p:nvSpPr>
            <p:spPr bwMode="auto">
              <a:xfrm>
                <a:off x="1838" y="139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2" name="Rectangle 354"/>
              <p:cNvSpPr>
                <a:spLocks noChangeArrowheads="1"/>
              </p:cNvSpPr>
              <p:nvPr/>
            </p:nvSpPr>
            <p:spPr bwMode="auto">
              <a:xfrm rot="5400000">
                <a:off x="1736" y="1316"/>
                <a:ext cx="464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qPLA5.1b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3" name="Line 355"/>
              <p:cNvSpPr>
                <a:spLocks noChangeShapeType="1"/>
              </p:cNvSpPr>
              <p:nvPr/>
            </p:nvSpPr>
            <p:spPr bwMode="auto">
              <a:xfrm flipV="1">
                <a:off x="2088" y="1669"/>
                <a:ext cx="0" cy="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4" name="Line 356"/>
              <p:cNvSpPr>
                <a:spLocks noChangeShapeType="1"/>
              </p:cNvSpPr>
              <p:nvPr/>
            </p:nvSpPr>
            <p:spPr bwMode="auto">
              <a:xfrm>
                <a:off x="2051" y="166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5" name="Freeform 357"/>
              <p:cNvSpPr>
                <a:spLocks/>
              </p:cNvSpPr>
              <p:nvPr/>
            </p:nvSpPr>
            <p:spPr bwMode="auto">
              <a:xfrm>
                <a:off x="2051" y="1686"/>
                <a:ext cx="69" cy="75"/>
              </a:xfrm>
              <a:custGeom>
                <a:avLst/>
                <a:gdLst>
                  <a:gd name="T0" fmla="*/ 0 w 69"/>
                  <a:gd name="T1" fmla="*/ 0 h 75"/>
                  <a:gd name="T2" fmla="*/ 0 w 69"/>
                  <a:gd name="T3" fmla="*/ 75 h 75"/>
                  <a:gd name="T4" fmla="*/ 37 w 69"/>
                  <a:gd name="T5" fmla="*/ 75 h 75"/>
                  <a:gd name="T6" fmla="*/ 69 w 69"/>
                  <a:gd name="T7" fmla="*/ 75 h 75"/>
                  <a:gd name="T8" fmla="*/ 69 w 69"/>
                  <a:gd name="T9" fmla="*/ 0 h 75"/>
                  <a:gd name="T10" fmla="*/ 37 w 69"/>
                  <a:gd name="T11" fmla="*/ 0 h 75"/>
                  <a:gd name="T12" fmla="*/ 0 w 69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75">
                    <a:moveTo>
                      <a:pt x="0" y="0"/>
                    </a:moveTo>
                    <a:lnTo>
                      <a:pt x="0" y="75"/>
                    </a:lnTo>
                    <a:lnTo>
                      <a:pt x="37" y="75"/>
                    </a:lnTo>
                    <a:lnTo>
                      <a:pt x="69" y="75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6" name="Line 358"/>
              <p:cNvSpPr>
                <a:spLocks noChangeShapeType="1"/>
              </p:cNvSpPr>
              <p:nvPr/>
            </p:nvSpPr>
            <p:spPr bwMode="auto">
              <a:xfrm>
                <a:off x="2088" y="1761"/>
                <a:ext cx="0" cy="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7" name="Line 359"/>
              <p:cNvSpPr>
                <a:spLocks noChangeShapeType="1"/>
              </p:cNvSpPr>
              <p:nvPr/>
            </p:nvSpPr>
            <p:spPr bwMode="auto">
              <a:xfrm>
                <a:off x="2051" y="177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8" name="Rectangle 360"/>
              <p:cNvSpPr>
                <a:spLocks noChangeArrowheads="1"/>
              </p:cNvSpPr>
              <p:nvPr/>
            </p:nvSpPr>
            <p:spPr bwMode="auto">
              <a:xfrm rot="5400000">
                <a:off x="1960" y="1691"/>
                <a:ext cx="45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qPLA5.1c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9" name="Line 361"/>
              <p:cNvSpPr>
                <a:spLocks noChangeShapeType="1"/>
              </p:cNvSpPr>
              <p:nvPr/>
            </p:nvSpPr>
            <p:spPr bwMode="auto">
              <a:xfrm flipV="1">
                <a:off x="2302" y="833"/>
                <a:ext cx="0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0" name="Line 362"/>
              <p:cNvSpPr>
                <a:spLocks noChangeShapeType="1"/>
              </p:cNvSpPr>
              <p:nvPr/>
            </p:nvSpPr>
            <p:spPr bwMode="auto">
              <a:xfrm>
                <a:off x="2264" y="833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1" name="Freeform 363"/>
              <p:cNvSpPr>
                <a:spLocks/>
              </p:cNvSpPr>
              <p:nvPr/>
            </p:nvSpPr>
            <p:spPr bwMode="auto">
              <a:xfrm>
                <a:off x="2264" y="923"/>
                <a:ext cx="69" cy="100"/>
              </a:xfrm>
              <a:custGeom>
                <a:avLst/>
                <a:gdLst>
                  <a:gd name="T0" fmla="*/ 0 w 69"/>
                  <a:gd name="T1" fmla="*/ 0 h 100"/>
                  <a:gd name="T2" fmla="*/ 0 w 69"/>
                  <a:gd name="T3" fmla="*/ 100 h 100"/>
                  <a:gd name="T4" fmla="*/ 38 w 69"/>
                  <a:gd name="T5" fmla="*/ 100 h 100"/>
                  <a:gd name="T6" fmla="*/ 69 w 69"/>
                  <a:gd name="T7" fmla="*/ 100 h 100"/>
                  <a:gd name="T8" fmla="*/ 69 w 69"/>
                  <a:gd name="T9" fmla="*/ 0 h 100"/>
                  <a:gd name="T10" fmla="*/ 38 w 69"/>
                  <a:gd name="T11" fmla="*/ 0 h 100"/>
                  <a:gd name="T12" fmla="*/ 0 w 69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00">
                    <a:moveTo>
                      <a:pt x="0" y="0"/>
                    </a:moveTo>
                    <a:lnTo>
                      <a:pt x="0" y="100"/>
                    </a:lnTo>
                    <a:lnTo>
                      <a:pt x="38" y="100"/>
                    </a:lnTo>
                    <a:lnTo>
                      <a:pt x="69" y="100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2" name="Line 364"/>
              <p:cNvSpPr>
                <a:spLocks noChangeShapeType="1"/>
              </p:cNvSpPr>
              <p:nvPr/>
            </p:nvSpPr>
            <p:spPr bwMode="auto">
              <a:xfrm>
                <a:off x="2302" y="1023"/>
                <a:ext cx="0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3" name="Line 365"/>
              <p:cNvSpPr>
                <a:spLocks noChangeShapeType="1"/>
              </p:cNvSpPr>
              <p:nvPr/>
            </p:nvSpPr>
            <p:spPr bwMode="auto">
              <a:xfrm>
                <a:off x="2264" y="1035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4" name="Rectangle 366"/>
              <p:cNvSpPr>
                <a:spLocks noChangeArrowheads="1"/>
              </p:cNvSpPr>
              <p:nvPr/>
            </p:nvSpPr>
            <p:spPr bwMode="auto">
              <a:xfrm rot="5400000">
                <a:off x="2151" y="904"/>
                <a:ext cx="496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qPWA5.1a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5" name="Line 367"/>
              <p:cNvSpPr>
                <a:spLocks noChangeShapeType="1"/>
              </p:cNvSpPr>
              <p:nvPr/>
            </p:nvSpPr>
            <p:spPr bwMode="auto">
              <a:xfrm>
                <a:off x="2515" y="115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6" name="Line 368"/>
              <p:cNvSpPr>
                <a:spLocks noChangeShapeType="1"/>
              </p:cNvSpPr>
              <p:nvPr/>
            </p:nvSpPr>
            <p:spPr bwMode="auto">
              <a:xfrm>
                <a:off x="2477" y="1153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7" name="Freeform 369"/>
              <p:cNvSpPr>
                <a:spLocks/>
              </p:cNvSpPr>
              <p:nvPr/>
            </p:nvSpPr>
            <p:spPr bwMode="auto">
              <a:xfrm>
                <a:off x="2477" y="1153"/>
                <a:ext cx="70" cy="63"/>
              </a:xfrm>
              <a:custGeom>
                <a:avLst/>
                <a:gdLst>
                  <a:gd name="T0" fmla="*/ 0 w 70"/>
                  <a:gd name="T1" fmla="*/ 0 h 63"/>
                  <a:gd name="T2" fmla="*/ 0 w 70"/>
                  <a:gd name="T3" fmla="*/ 63 h 63"/>
                  <a:gd name="T4" fmla="*/ 38 w 70"/>
                  <a:gd name="T5" fmla="*/ 63 h 63"/>
                  <a:gd name="T6" fmla="*/ 70 w 70"/>
                  <a:gd name="T7" fmla="*/ 63 h 63"/>
                  <a:gd name="T8" fmla="*/ 70 w 70"/>
                  <a:gd name="T9" fmla="*/ 0 h 63"/>
                  <a:gd name="T10" fmla="*/ 38 w 70"/>
                  <a:gd name="T11" fmla="*/ 0 h 63"/>
                  <a:gd name="T12" fmla="*/ 0 w 70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3">
                    <a:moveTo>
                      <a:pt x="0" y="0"/>
                    </a:moveTo>
                    <a:lnTo>
                      <a:pt x="0" y="63"/>
                    </a:lnTo>
                    <a:lnTo>
                      <a:pt x="38" y="63"/>
                    </a:lnTo>
                    <a:lnTo>
                      <a:pt x="70" y="63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8" name="Line 370"/>
              <p:cNvSpPr>
                <a:spLocks noChangeShapeType="1"/>
              </p:cNvSpPr>
              <p:nvPr/>
            </p:nvSpPr>
            <p:spPr bwMode="auto">
              <a:xfrm>
                <a:off x="2515" y="1216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9" name="Line 371"/>
              <p:cNvSpPr>
                <a:spLocks noChangeShapeType="1"/>
              </p:cNvSpPr>
              <p:nvPr/>
            </p:nvSpPr>
            <p:spPr bwMode="auto">
              <a:xfrm>
                <a:off x="2477" y="1216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0" name="Rectangle 372"/>
              <p:cNvSpPr>
                <a:spLocks noChangeArrowheads="1"/>
              </p:cNvSpPr>
              <p:nvPr/>
            </p:nvSpPr>
            <p:spPr bwMode="auto">
              <a:xfrm rot="5400000">
                <a:off x="2362" y="1155"/>
                <a:ext cx="502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qPWA5.1b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1" name="Line 373"/>
              <p:cNvSpPr>
                <a:spLocks noChangeShapeType="1"/>
              </p:cNvSpPr>
              <p:nvPr/>
            </p:nvSpPr>
            <p:spPr bwMode="auto">
              <a:xfrm flipV="1">
                <a:off x="2728" y="1507"/>
                <a:ext cx="0" cy="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2" name="Line 374"/>
              <p:cNvSpPr>
                <a:spLocks noChangeShapeType="1"/>
              </p:cNvSpPr>
              <p:nvPr/>
            </p:nvSpPr>
            <p:spPr bwMode="auto">
              <a:xfrm>
                <a:off x="2691" y="150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3" name="Freeform 375"/>
              <p:cNvSpPr>
                <a:spLocks/>
              </p:cNvSpPr>
              <p:nvPr/>
            </p:nvSpPr>
            <p:spPr bwMode="auto">
              <a:xfrm>
                <a:off x="2691" y="1522"/>
                <a:ext cx="69" cy="55"/>
              </a:xfrm>
              <a:custGeom>
                <a:avLst/>
                <a:gdLst>
                  <a:gd name="T0" fmla="*/ 0 w 69"/>
                  <a:gd name="T1" fmla="*/ 0 h 55"/>
                  <a:gd name="T2" fmla="*/ 0 w 69"/>
                  <a:gd name="T3" fmla="*/ 55 h 55"/>
                  <a:gd name="T4" fmla="*/ 37 w 69"/>
                  <a:gd name="T5" fmla="*/ 55 h 55"/>
                  <a:gd name="T6" fmla="*/ 69 w 69"/>
                  <a:gd name="T7" fmla="*/ 55 h 55"/>
                  <a:gd name="T8" fmla="*/ 69 w 69"/>
                  <a:gd name="T9" fmla="*/ 0 h 55"/>
                  <a:gd name="T10" fmla="*/ 37 w 69"/>
                  <a:gd name="T11" fmla="*/ 0 h 55"/>
                  <a:gd name="T12" fmla="*/ 0 w 69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55">
                    <a:moveTo>
                      <a:pt x="0" y="0"/>
                    </a:moveTo>
                    <a:lnTo>
                      <a:pt x="0" y="55"/>
                    </a:lnTo>
                    <a:lnTo>
                      <a:pt x="37" y="55"/>
                    </a:lnTo>
                    <a:lnTo>
                      <a:pt x="69" y="55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4" name="Line 376"/>
              <p:cNvSpPr>
                <a:spLocks noChangeShapeType="1"/>
              </p:cNvSpPr>
              <p:nvPr/>
            </p:nvSpPr>
            <p:spPr bwMode="auto">
              <a:xfrm>
                <a:off x="2728" y="1577"/>
                <a:ext cx="0" cy="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5" name="Line 377"/>
              <p:cNvSpPr>
                <a:spLocks noChangeShapeType="1"/>
              </p:cNvSpPr>
              <p:nvPr/>
            </p:nvSpPr>
            <p:spPr bwMode="auto">
              <a:xfrm>
                <a:off x="2691" y="159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6" name="Rectangle 378"/>
              <p:cNvSpPr>
                <a:spLocks noChangeArrowheads="1"/>
              </p:cNvSpPr>
              <p:nvPr/>
            </p:nvSpPr>
            <p:spPr bwMode="auto">
              <a:xfrm rot="5400000">
                <a:off x="2578" y="1524"/>
                <a:ext cx="496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qPWA5.1c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7" name="Line 379"/>
              <p:cNvSpPr>
                <a:spLocks noChangeShapeType="1"/>
              </p:cNvSpPr>
              <p:nvPr/>
            </p:nvSpPr>
            <p:spPr bwMode="auto">
              <a:xfrm flipV="1">
                <a:off x="2941" y="977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8" name="Line 380"/>
              <p:cNvSpPr>
                <a:spLocks noChangeShapeType="1"/>
              </p:cNvSpPr>
              <p:nvPr/>
            </p:nvSpPr>
            <p:spPr bwMode="auto">
              <a:xfrm>
                <a:off x="2904" y="97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9" name="Freeform 381"/>
              <p:cNvSpPr>
                <a:spLocks/>
              </p:cNvSpPr>
              <p:nvPr/>
            </p:nvSpPr>
            <p:spPr bwMode="auto">
              <a:xfrm>
                <a:off x="2904" y="980"/>
                <a:ext cx="69" cy="61"/>
              </a:xfrm>
              <a:custGeom>
                <a:avLst/>
                <a:gdLst>
                  <a:gd name="T0" fmla="*/ 0 w 69"/>
                  <a:gd name="T1" fmla="*/ 0 h 61"/>
                  <a:gd name="T2" fmla="*/ 0 w 69"/>
                  <a:gd name="T3" fmla="*/ 61 h 61"/>
                  <a:gd name="T4" fmla="*/ 37 w 69"/>
                  <a:gd name="T5" fmla="*/ 61 h 61"/>
                  <a:gd name="T6" fmla="*/ 69 w 69"/>
                  <a:gd name="T7" fmla="*/ 61 h 61"/>
                  <a:gd name="T8" fmla="*/ 69 w 69"/>
                  <a:gd name="T9" fmla="*/ 0 h 61"/>
                  <a:gd name="T10" fmla="*/ 37 w 69"/>
                  <a:gd name="T11" fmla="*/ 0 h 61"/>
                  <a:gd name="T12" fmla="*/ 0 w 6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1">
                    <a:moveTo>
                      <a:pt x="0" y="0"/>
                    </a:moveTo>
                    <a:lnTo>
                      <a:pt x="0" y="61"/>
                    </a:lnTo>
                    <a:lnTo>
                      <a:pt x="37" y="61"/>
                    </a:lnTo>
                    <a:lnTo>
                      <a:pt x="69" y="61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0" name="Line 382"/>
              <p:cNvSpPr>
                <a:spLocks noChangeShapeType="1"/>
              </p:cNvSpPr>
              <p:nvPr/>
            </p:nvSpPr>
            <p:spPr bwMode="auto">
              <a:xfrm>
                <a:off x="2941" y="1041"/>
                <a:ext cx="0" cy="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1" name="Line 383"/>
              <p:cNvSpPr>
                <a:spLocks noChangeShapeType="1"/>
              </p:cNvSpPr>
              <p:nvPr/>
            </p:nvSpPr>
            <p:spPr bwMode="auto">
              <a:xfrm>
                <a:off x="2904" y="104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2" name="Rectangle 384"/>
              <p:cNvSpPr>
                <a:spLocks noChangeArrowheads="1"/>
              </p:cNvSpPr>
              <p:nvPr/>
            </p:nvSpPr>
            <p:spPr bwMode="auto">
              <a:xfrm rot="5400000">
                <a:off x="2812" y="979"/>
                <a:ext cx="45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qSLA5.1a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3" name="Line 385"/>
              <p:cNvSpPr>
                <a:spLocks noChangeShapeType="1"/>
              </p:cNvSpPr>
              <p:nvPr/>
            </p:nvSpPr>
            <p:spPr bwMode="auto">
              <a:xfrm flipV="1">
                <a:off x="3155" y="1280"/>
                <a:ext cx="0" cy="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4" name="Line 386"/>
              <p:cNvSpPr>
                <a:spLocks noChangeShapeType="1"/>
              </p:cNvSpPr>
              <p:nvPr/>
            </p:nvSpPr>
            <p:spPr bwMode="auto">
              <a:xfrm>
                <a:off x="3117" y="1280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5" name="Freeform 387"/>
              <p:cNvSpPr>
                <a:spLocks/>
              </p:cNvSpPr>
              <p:nvPr/>
            </p:nvSpPr>
            <p:spPr bwMode="auto">
              <a:xfrm>
                <a:off x="3117" y="1288"/>
                <a:ext cx="69" cy="107"/>
              </a:xfrm>
              <a:custGeom>
                <a:avLst/>
                <a:gdLst>
                  <a:gd name="T0" fmla="*/ 0 w 69"/>
                  <a:gd name="T1" fmla="*/ 0 h 107"/>
                  <a:gd name="T2" fmla="*/ 0 w 69"/>
                  <a:gd name="T3" fmla="*/ 107 h 107"/>
                  <a:gd name="T4" fmla="*/ 38 w 69"/>
                  <a:gd name="T5" fmla="*/ 107 h 107"/>
                  <a:gd name="T6" fmla="*/ 69 w 69"/>
                  <a:gd name="T7" fmla="*/ 107 h 107"/>
                  <a:gd name="T8" fmla="*/ 69 w 69"/>
                  <a:gd name="T9" fmla="*/ 0 h 107"/>
                  <a:gd name="T10" fmla="*/ 38 w 69"/>
                  <a:gd name="T11" fmla="*/ 0 h 107"/>
                  <a:gd name="T12" fmla="*/ 0 w 69"/>
                  <a:gd name="T1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07">
                    <a:moveTo>
                      <a:pt x="0" y="0"/>
                    </a:moveTo>
                    <a:lnTo>
                      <a:pt x="0" y="107"/>
                    </a:lnTo>
                    <a:lnTo>
                      <a:pt x="38" y="107"/>
                    </a:lnTo>
                    <a:lnTo>
                      <a:pt x="69" y="107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6" name="Line 388"/>
              <p:cNvSpPr>
                <a:spLocks noChangeShapeType="1"/>
              </p:cNvSpPr>
              <p:nvPr/>
            </p:nvSpPr>
            <p:spPr bwMode="auto">
              <a:xfrm>
                <a:off x="3155" y="1395"/>
                <a:ext cx="0" cy="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7" name="Line 389"/>
              <p:cNvSpPr>
                <a:spLocks noChangeShapeType="1"/>
              </p:cNvSpPr>
              <p:nvPr/>
            </p:nvSpPr>
            <p:spPr bwMode="auto">
              <a:xfrm>
                <a:off x="3117" y="140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8" name="Rectangle 390"/>
              <p:cNvSpPr>
                <a:spLocks noChangeArrowheads="1"/>
              </p:cNvSpPr>
              <p:nvPr/>
            </p:nvSpPr>
            <p:spPr bwMode="auto">
              <a:xfrm rot="5400000">
                <a:off x="3022" y="1311"/>
                <a:ext cx="464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qSLA5.1b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9" name="Line 391"/>
              <p:cNvSpPr>
                <a:spLocks noChangeShapeType="1"/>
              </p:cNvSpPr>
              <p:nvPr/>
            </p:nvSpPr>
            <p:spPr bwMode="auto">
              <a:xfrm flipV="1">
                <a:off x="3368" y="1525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0" name="Line 392"/>
              <p:cNvSpPr>
                <a:spLocks noChangeShapeType="1"/>
              </p:cNvSpPr>
              <p:nvPr/>
            </p:nvSpPr>
            <p:spPr bwMode="auto">
              <a:xfrm>
                <a:off x="3330" y="1525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1" name="Freeform 393"/>
              <p:cNvSpPr>
                <a:spLocks/>
              </p:cNvSpPr>
              <p:nvPr/>
            </p:nvSpPr>
            <p:spPr bwMode="auto">
              <a:xfrm>
                <a:off x="3330" y="1548"/>
                <a:ext cx="70" cy="49"/>
              </a:xfrm>
              <a:custGeom>
                <a:avLst/>
                <a:gdLst>
                  <a:gd name="T0" fmla="*/ 0 w 70"/>
                  <a:gd name="T1" fmla="*/ 0 h 49"/>
                  <a:gd name="T2" fmla="*/ 0 w 70"/>
                  <a:gd name="T3" fmla="*/ 49 h 49"/>
                  <a:gd name="T4" fmla="*/ 38 w 70"/>
                  <a:gd name="T5" fmla="*/ 49 h 49"/>
                  <a:gd name="T6" fmla="*/ 70 w 70"/>
                  <a:gd name="T7" fmla="*/ 49 h 49"/>
                  <a:gd name="T8" fmla="*/ 70 w 70"/>
                  <a:gd name="T9" fmla="*/ 0 h 49"/>
                  <a:gd name="T10" fmla="*/ 38 w 70"/>
                  <a:gd name="T11" fmla="*/ 0 h 49"/>
                  <a:gd name="T12" fmla="*/ 0 w 70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49">
                    <a:moveTo>
                      <a:pt x="0" y="0"/>
                    </a:moveTo>
                    <a:lnTo>
                      <a:pt x="0" y="49"/>
                    </a:lnTo>
                    <a:lnTo>
                      <a:pt x="38" y="49"/>
                    </a:lnTo>
                    <a:lnTo>
                      <a:pt x="70" y="49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2" name="Line 394"/>
              <p:cNvSpPr>
                <a:spLocks noChangeShapeType="1"/>
              </p:cNvSpPr>
              <p:nvPr/>
            </p:nvSpPr>
            <p:spPr bwMode="auto">
              <a:xfrm>
                <a:off x="3368" y="1597"/>
                <a:ext cx="0" cy="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3" name="Line 395"/>
              <p:cNvSpPr>
                <a:spLocks noChangeShapeType="1"/>
              </p:cNvSpPr>
              <p:nvPr/>
            </p:nvSpPr>
            <p:spPr bwMode="auto">
              <a:xfrm>
                <a:off x="3330" y="1605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4" name="Rectangle 396"/>
              <p:cNvSpPr>
                <a:spLocks noChangeArrowheads="1"/>
              </p:cNvSpPr>
              <p:nvPr/>
            </p:nvSpPr>
            <p:spPr bwMode="auto">
              <a:xfrm rot="5400000">
                <a:off x="3230" y="1532"/>
                <a:ext cx="45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qSLA5.1c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5" name="Line 397"/>
              <p:cNvSpPr>
                <a:spLocks noChangeShapeType="1"/>
              </p:cNvSpPr>
              <p:nvPr/>
            </p:nvSpPr>
            <p:spPr bwMode="auto">
              <a:xfrm flipV="1">
                <a:off x="3581" y="1254"/>
                <a:ext cx="0" cy="8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6" name="Line 398"/>
              <p:cNvSpPr>
                <a:spLocks noChangeShapeType="1"/>
              </p:cNvSpPr>
              <p:nvPr/>
            </p:nvSpPr>
            <p:spPr bwMode="auto">
              <a:xfrm>
                <a:off x="3544" y="125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7" name="Freeform 399"/>
              <p:cNvSpPr>
                <a:spLocks/>
              </p:cNvSpPr>
              <p:nvPr/>
            </p:nvSpPr>
            <p:spPr bwMode="auto">
              <a:xfrm>
                <a:off x="3544" y="1340"/>
                <a:ext cx="69" cy="41"/>
              </a:xfrm>
              <a:custGeom>
                <a:avLst/>
                <a:gdLst>
                  <a:gd name="T0" fmla="*/ 0 w 69"/>
                  <a:gd name="T1" fmla="*/ 0 h 41"/>
                  <a:gd name="T2" fmla="*/ 0 w 69"/>
                  <a:gd name="T3" fmla="*/ 41 h 41"/>
                  <a:gd name="T4" fmla="*/ 37 w 69"/>
                  <a:gd name="T5" fmla="*/ 41 h 41"/>
                  <a:gd name="T6" fmla="*/ 69 w 69"/>
                  <a:gd name="T7" fmla="*/ 41 h 41"/>
                  <a:gd name="T8" fmla="*/ 69 w 69"/>
                  <a:gd name="T9" fmla="*/ 0 h 41"/>
                  <a:gd name="T10" fmla="*/ 37 w 69"/>
                  <a:gd name="T11" fmla="*/ 0 h 41"/>
                  <a:gd name="T12" fmla="*/ 0 w 69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41">
                    <a:moveTo>
                      <a:pt x="0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69" y="41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8" name="Line 400"/>
              <p:cNvSpPr>
                <a:spLocks noChangeShapeType="1"/>
              </p:cNvSpPr>
              <p:nvPr/>
            </p:nvSpPr>
            <p:spPr bwMode="auto">
              <a:xfrm>
                <a:off x="3581" y="1381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9" name="Line 401"/>
              <p:cNvSpPr>
                <a:spLocks noChangeShapeType="1"/>
              </p:cNvSpPr>
              <p:nvPr/>
            </p:nvSpPr>
            <p:spPr bwMode="auto">
              <a:xfrm>
                <a:off x="3544" y="140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" name="Rectangle 402"/>
              <p:cNvSpPr>
                <a:spLocks noChangeArrowheads="1"/>
              </p:cNvSpPr>
              <p:nvPr/>
            </p:nvSpPr>
            <p:spPr bwMode="auto">
              <a:xfrm rot="5400000">
                <a:off x="3422" y="1299"/>
                <a:ext cx="496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qSWA5.1a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1" name="Line 403"/>
              <p:cNvSpPr>
                <a:spLocks noChangeShapeType="1"/>
              </p:cNvSpPr>
              <p:nvPr/>
            </p:nvSpPr>
            <p:spPr bwMode="auto">
              <a:xfrm>
                <a:off x="3794" y="1536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2" name="Line 404"/>
              <p:cNvSpPr>
                <a:spLocks noChangeShapeType="1"/>
              </p:cNvSpPr>
              <p:nvPr/>
            </p:nvSpPr>
            <p:spPr bwMode="auto">
              <a:xfrm>
                <a:off x="3757" y="153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3" name="Freeform 405"/>
              <p:cNvSpPr>
                <a:spLocks/>
              </p:cNvSpPr>
              <p:nvPr/>
            </p:nvSpPr>
            <p:spPr bwMode="auto">
              <a:xfrm>
                <a:off x="3757" y="1536"/>
                <a:ext cx="69" cy="61"/>
              </a:xfrm>
              <a:custGeom>
                <a:avLst/>
                <a:gdLst>
                  <a:gd name="T0" fmla="*/ 0 w 69"/>
                  <a:gd name="T1" fmla="*/ 0 h 61"/>
                  <a:gd name="T2" fmla="*/ 0 w 69"/>
                  <a:gd name="T3" fmla="*/ 61 h 61"/>
                  <a:gd name="T4" fmla="*/ 37 w 69"/>
                  <a:gd name="T5" fmla="*/ 61 h 61"/>
                  <a:gd name="T6" fmla="*/ 69 w 69"/>
                  <a:gd name="T7" fmla="*/ 61 h 61"/>
                  <a:gd name="T8" fmla="*/ 69 w 69"/>
                  <a:gd name="T9" fmla="*/ 0 h 61"/>
                  <a:gd name="T10" fmla="*/ 37 w 69"/>
                  <a:gd name="T11" fmla="*/ 0 h 61"/>
                  <a:gd name="T12" fmla="*/ 0 w 6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61">
                    <a:moveTo>
                      <a:pt x="0" y="0"/>
                    </a:moveTo>
                    <a:lnTo>
                      <a:pt x="0" y="61"/>
                    </a:lnTo>
                    <a:lnTo>
                      <a:pt x="37" y="61"/>
                    </a:lnTo>
                    <a:lnTo>
                      <a:pt x="69" y="61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4" name="Line 406"/>
              <p:cNvSpPr>
                <a:spLocks noChangeShapeType="1"/>
              </p:cNvSpPr>
              <p:nvPr/>
            </p:nvSpPr>
            <p:spPr bwMode="auto">
              <a:xfrm>
                <a:off x="3794" y="1597"/>
                <a:ext cx="0" cy="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5" name="Line 407"/>
              <p:cNvSpPr>
                <a:spLocks noChangeShapeType="1"/>
              </p:cNvSpPr>
              <p:nvPr/>
            </p:nvSpPr>
            <p:spPr bwMode="auto">
              <a:xfrm>
                <a:off x="3757" y="162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6" name="Rectangle 408"/>
              <p:cNvSpPr>
                <a:spLocks noChangeArrowheads="1"/>
              </p:cNvSpPr>
              <p:nvPr/>
            </p:nvSpPr>
            <p:spPr bwMode="auto">
              <a:xfrm rot="5400000">
                <a:off x="3633" y="1550"/>
                <a:ext cx="502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qSWA5.1b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7" name="Line 409"/>
              <p:cNvSpPr>
                <a:spLocks noChangeShapeType="1"/>
              </p:cNvSpPr>
              <p:nvPr/>
            </p:nvSpPr>
            <p:spPr bwMode="auto">
              <a:xfrm flipV="1">
                <a:off x="4008" y="519"/>
                <a:ext cx="0" cy="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8" name="Line 410"/>
              <p:cNvSpPr>
                <a:spLocks noChangeShapeType="1"/>
              </p:cNvSpPr>
              <p:nvPr/>
            </p:nvSpPr>
            <p:spPr bwMode="auto">
              <a:xfrm>
                <a:off x="3970" y="51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9" name="Freeform 411"/>
              <p:cNvSpPr>
                <a:spLocks/>
              </p:cNvSpPr>
              <p:nvPr/>
            </p:nvSpPr>
            <p:spPr bwMode="auto">
              <a:xfrm>
                <a:off x="3970" y="525"/>
                <a:ext cx="69" cy="124"/>
              </a:xfrm>
              <a:custGeom>
                <a:avLst/>
                <a:gdLst>
                  <a:gd name="T0" fmla="*/ 0 w 69"/>
                  <a:gd name="T1" fmla="*/ 0 h 124"/>
                  <a:gd name="T2" fmla="*/ 0 w 69"/>
                  <a:gd name="T3" fmla="*/ 124 h 124"/>
                  <a:gd name="T4" fmla="*/ 38 w 69"/>
                  <a:gd name="T5" fmla="*/ 124 h 124"/>
                  <a:gd name="T6" fmla="*/ 69 w 69"/>
                  <a:gd name="T7" fmla="*/ 124 h 124"/>
                  <a:gd name="T8" fmla="*/ 69 w 69"/>
                  <a:gd name="T9" fmla="*/ 0 h 124"/>
                  <a:gd name="T10" fmla="*/ 38 w 69"/>
                  <a:gd name="T11" fmla="*/ 0 h 124"/>
                  <a:gd name="T12" fmla="*/ 0 w 69"/>
                  <a:gd name="T13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24">
                    <a:moveTo>
                      <a:pt x="0" y="0"/>
                    </a:moveTo>
                    <a:lnTo>
                      <a:pt x="0" y="124"/>
                    </a:lnTo>
                    <a:lnTo>
                      <a:pt x="38" y="124"/>
                    </a:lnTo>
                    <a:lnTo>
                      <a:pt x="69" y="124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0" name="Line 412"/>
              <p:cNvSpPr>
                <a:spLocks noChangeShapeType="1"/>
              </p:cNvSpPr>
              <p:nvPr/>
            </p:nvSpPr>
            <p:spPr bwMode="auto">
              <a:xfrm>
                <a:off x="4008" y="649"/>
                <a:ext cx="0" cy="14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1" name="Line 413"/>
              <p:cNvSpPr>
                <a:spLocks noChangeShapeType="1"/>
              </p:cNvSpPr>
              <p:nvPr/>
            </p:nvSpPr>
            <p:spPr bwMode="auto">
              <a:xfrm>
                <a:off x="3970" y="79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Rectangle 414"/>
              <p:cNvSpPr>
                <a:spLocks noChangeArrowheads="1"/>
              </p:cNvSpPr>
              <p:nvPr/>
            </p:nvSpPr>
            <p:spPr bwMode="auto">
              <a:xfrm rot="5400000">
                <a:off x="3918" y="623"/>
                <a:ext cx="408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qPLA5.2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3" name="Line 415"/>
              <p:cNvSpPr>
                <a:spLocks noChangeShapeType="1"/>
              </p:cNvSpPr>
              <p:nvPr/>
            </p:nvSpPr>
            <p:spPr bwMode="auto">
              <a:xfrm flipV="1">
                <a:off x="4008" y="1314"/>
                <a:ext cx="0" cy="4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4" name="Line 416"/>
              <p:cNvSpPr>
                <a:spLocks noChangeShapeType="1"/>
              </p:cNvSpPr>
              <p:nvPr/>
            </p:nvSpPr>
            <p:spPr bwMode="auto">
              <a:xfrm>
                <a:off x="3970" y="131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5" name="Freeform 417"/>
              <p:cNvSpPr>
                <a:spLocks/>
              </p:cNvSpPr>
              <p:nvPr/>
            </p:nvSpPr>
            <p:spPr bwMode="auto">
              <a:xfrm>
                <a:off x="3970" y="1355"/>
                <a:ext cx="69" cy="95"/>
              </a:xfrm>
              <a:custGeom>
                <a:avLst/>
                <a:gdLst>
                  <a:gd name="T0" fmla="*/ 0 w 69"/>
                  <a:gd name="T1" fmla="*/ 0 h 95"/>
                  <a:gd name="T2" fmla="*/ 0 w 69"/>
                  <a:gd name="T3" fmla="*/ 95 h 95"/>
                  <a:gd name="T4" fmla="*/ 38 w 69"/>
                  <a:gd name="T5" fmla="*/ 95 h 95"/>
                  <a:gd name="T6" fmla="*/ 69 w 69"/>
                  <a:gd name="T7" fmla="*/ 95 h 95"/>
                  <a:gd name="T8" fmla="*/ 69 w 69"/>
                  <a:gd name="T9" fmla="*/ 0 h 95"/>
                  <a:gd name="T10" fmla="*/ 38 w 69"/>
                  <a:gd name="T11" fmla="*/ 0 h 95"/>
                  <a:gd name="T12" fmla="*/ 0 w 6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95">
                    <a:moveTo>
                      <a:pt x="0" y="0"/>
                    </a:moveTo>
                    <a:lnTo>
                      <a:pt x="0" y="95"/>
                    </a:lnTo>
                    <a:lnTo>
                      <a:pt x="38" y="95"/>
                    </a:lnTo>
                    <a:lnTo>
                      <a:pt x="69" y="95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6" name="Line 418"/>
              <p:cNvSpPr>
                <a:spLocks noChangeShapeType="1"/>
              </p:cNvSpPr>
              <p:nvPr/>
            </p:nvSpPr>
            <p:spPr bwMode="auto">
              <a:xfrm>
                <a:off x="4008" y="1450"/>
                <a:ext cx="0" cy="2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7" name="Line 419"/>
              <p:cNvSpPr>
                <a:spLocks noChangeShapeType="1"/>
              </p:cNvSpPr>
              <p:nvPr/>
            </p:nvSpPr>
            <p:spPr bwMode="auto">
              <a:xfrm>
                <a:off x="3970" y="147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8" name="Rectangle 420"/>
              <p:cNvSpPr>
                <a:spLocks noChangeArrowheads="1"/>
              </p:cNvSpPr>
              <p:nvPr/>
            </p:nvSpPr>
            <p:spPr bwMode="auto">
              <a:xfrm rot="5400000">
                <a:off x="3882" y="1361"/>
                <a:ext cx="446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qPWA5.2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9" name="Line 421"/>
              <p:cNvSpPr>
                <a:spLocks noChangeShapeType="1"/>
              </p:cNvSpPr>
              <p:nvPr/>
            </p:nvSpPr>
            <p:spPr bwMode="auto">
              <a:xfrm flipV="1">
                <a:off x="4008" y="1879"/>
                <a:ext cx="0" cy="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0" name="Line 422"/>
              <p:cNvSpPr>
                <a:spLocks noChangeShapeType="1"/>
              </p:cNvSpPr>
              <p:nvPr/>
            </p:nvSpPr>
            <p:spPr bwMode="auto">
              <a:xfrm>
                <a:off x="3970" y="187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1" name="Freeform 423"/>
              <p:cNvSpPr>
                <a:spLocks/>
              </p:cNvSpPr>
              <p:nvPr/>
            </p:nvSpPr>
            <p:spPr bwMode="auto">
              <a:xfrm>
                <a:off x="3970" y="1914"/>
                <a:ext cx="69" cy="135"/>
              </a:xfrm>
              <a:custGeom>
                <a:avLst/>
                <a:gdLst>
                  <a:gd name="T0" fmla="*/ 0 w 69"/>
                  <a:gd name="T1" fmla="*/ 0 h 135"/>
                  <a:gd name="T2" fmla="*/ 0 w 69"/>
                  <a:gd name="T3" fmla="*/ 135 h 135"/>
                  <a:gd name="T4" fmla="*/ 38 w 69"/>
                  <a:gd name="T5" fmla="*/ 135 h 135"/>
                  <a:gd name="T6" fmla="*/ 69 w 69"/>
                  <a:gd name="T7" fmla="*/ 135 h 135"/>
                  <a:gd name="T8" fmla="*/ 69 w 69"/>
                  <a:gd name="T9" fmla="*/ 0 h 135"/>
                  <a:gd name="T10" fmla="*/ 38 w 69"/>
                  <a:gd name="T11" fmla="*/ 0 h 135"/>
                  <a:gd name="T12" fmla="*/ 0 w 69"/>
                  <a:gd name="T1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5">
                    <a:moveTo>
                      <a:pt x="0" y="0"/>
                    </a:moveTo>
                    <a:lnTo>
                      <a:pt x="0" y="135"/>
                    </a:lnTo>
                    <a:lnTo>
                      <a:pt x="38" y="135"/>
                    </a:lnTo>
                    <a:lnTo>
                      <a:pt x="69" y="135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2" name="Line 424"/>
              <p:cNvSpPr>
                <a:spLocks noChangeShapeType="1"/>
              </p:cNvSpPr>
              <p:nvPr/>
            </p:nvSpPr>
            <p:spPr bwMode="auto">
              <a:xfrm>
                <a:off x="4008" y="2049"/>
                <a:ext cx="0" cy="4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3" name="Line 425"/>
              <p:cNvSpPr>
                <a:spLocks noChangeShapeType="1"/>
              </p:cNvSpPr>
              <p:nvPr/>
            </p:nvSpPr>
            <p:spPr bwMode="auto">
              <a:xfrm>
                <a:off x="3970" y="2098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4" name="Rectangle 426"/>
              <p:cNvSpPr>
                <a:spLocks noChangeArrowheads="1"/>
              </p:cNvSpPr>
              <p:nvPr/>
            </p:nvSpPr>
            <p:spPr bwMode="auto">
              <a:xfrm rot="5400000">
                <a:off x="3882" y="1955"/>
                <a:ext cx="446" cy="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qSWA5.2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5" name="Rectangle 427"/>
              <p:cNvSpPr>
                <a:spLocks noChangeArrowheads="1"/>
              </p:cNvSpPr>
              <p:nvPr/>
            </p:nvSpPr>
            <p:spPr bwMode="auto">
              <a:xfrm>
                <a:off x="607" y="-364"/>
                <a:ext cx="772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FA5(LGF5)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57" name="Group 483"/>
            <p:cNvGrpSpPr>
              <a:grpSpLocks/>
            </p:cNvGrpSpPr>
            <p:nvPr/>
          </p:nvGrpSpPr>
          <p:grpSpPr bwMode="auto">
            <a:xfrm>
              <a:off x="4255" y="-347"/>
              <a:ext cx="1149" cy="4715"/>
              <a:chOff x="4255" y="-347"/>
              <a:chExt cx="1149" cy="4715"/>
            </a:xfrm>
          </p:grpSpPr>
          <p:sp>
            <p:nvSpPr>
              <p:cNvPr id="258" name="AutoShape 429"/>
              <p:cNvSpPr>
                <a:spLocks noChangeArrowheads="1"/>
              </p:cNvSpPr>
              <p:nvPr/>
            </p:nvSpPr>
            <p:spPr bwMode="auto">
              <a:xfrm>
                <a:off x="4578" y="228"/>
                <a:ext cx="69" cy="408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Rectangle 430"/>
              <p:cNvSpPr>
                <a:spLocks noChangeArrowheads="1"/>
              </p:cNvSpPr>
              <p:nvPr/>
            </p:nvSpPr>
            <p:spPr bwMode="auto">
              <a:xfrm>
                <a:off x="4751" y="211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AHGS1512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0" name="Rectangle 431"/>
              <p:cNvSpPr>
                <a:spLocks noChangeArrowheads="1"/>
              </p:cNvSpPr>
              <p:nvPr/>
            </p:nvSpPr>
            <p:spPr bwMode="auto">
              <a:xfrm>
                <a:off x="4353" y="217"/>
                <a:ext cx="13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1" name="Freeform 432"/>
              <p:cNvSpPr>
                <a:spLocks/>
              </p:cNvSpPr>
              <p:nvPr/>
            </p:nvSpPr>
            <p:spPr bwMode="auto">
              <a:xfrm>
                <a:off x="4498" y="26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2" name="Freeform 433"/>
              <p:cNvSpPr>
                <a:spLocks/>
              </p:cNvSpPr>
              <p:nvPr/>
            </p:nvSpPr>
            <p:spPr bwMode="auto">
              <a:xfrm>
                <a:off x="4584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3" name="Rectangle 434"/>
              <p:cNvSpPr>
                <a:spLocks noChangeArrowheads="1"/>
              </p:cNvSpPr>
              <p:nvPr/>
            </p:nvSpPr>
            <p:spPr bwMode="auto">
              <a:xfrm>
                <a:off x="4751" y="1211"/>
                <a:ext cx="65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pPGPseq15D3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4" name="Rectangle 435"/>
              <p:cNvSpPr>
                <a:spLocks noChangeArrowheads="1"/>
              </p:cNvSpPr>
              <p:nvPr/>
            </p:nvSpPr>
            <p:spPr bwMode="auto">
              <a:xfrm>
                <a:off x="4304" y="1216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Freeform 436"/>
              <p:cNvSpPr>
                <a:spLocks/>
              </p:cNvSpPr>
              <p:nvPr/>
            </p:nvSpPr>
            <p:spPr bwMode="auto">
              <a:xfrm>
                <a:off x="4498" y="126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6" name="Freeform 437"/>
              <p:cNvSpPr>
                <a:spLocks/>
              </p:cNvSpPr>
              <p:nvPr/>
            </p:nvSpPr>
            <p:spPr bwMode="auto">
              <a:xfrm>
                <a:off x="4584" y="1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7" name="Rectangle 438"/>
              <p:cNvSpPr>
                <a:spLocks noChangeArrowheads="1"/>
              </p:cNvSpPr>
              <p:nvPr/>
            </p:nvSpPr>
            <p:spPr bwMode="auto">
              <a:xfrm>
                <a:off x="4751" y="1603"/>
                <a:ext cx="33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TC1A2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Rectangle 439"/>
              <p:cNvSpPr>
                <a:spLocks noChangeArrowheads="1"/>
              </p:cNvSpPr>
              <p:nvPr/>
            </p:nvSpPr>
            <p:spPr bwMode="auto">
              <a:xfrm>
                <a:off x="4304" y="1608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9" name="Freeform 440"/>
              <p:cNvSpPr>
                <a:spLocks/>
              </p:cNvSpPr>
              <p:nvPr/>
            </p:nvSpPr>
            <p:spPr bwMode="auto">
              <a:xfrm>
                <a:off x="4498" y="1654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0" name="Freeform 441"/>
              <p:cNvSpPr>
                <a:spLocks/>
              </p:cNvSpPr>
              <p:nvPr/>
            </p:nvSpPr>
            <p:spPr bwMode="auto">
              <a:xfrm>
                <a:off x="4584" y="165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Rectangle 442"/>
              <p:cNvSpPr>
                <a:spLocks noChangeArrowheads="1"/>
              </p:cNvSpPr>
              <p:nvPr/>
            </p:nvSpPr>
            <p:spPr bwMode="auto">
              <a:xfrm>
                <a:off x="4751" y="1799"/>
                <a:ext cx="345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GM623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2" name="Rectangle 443"/>
              <p:cNvSpPr>
                <a:spLocks noChangeArrowheads="1"/>
              </p:cNvSpPr>
              <p:nvPr/>
            </p:nvSpPr>
            <p:spPr bwMode="auto">
              <a:xfrm>
                <a:off x="4304" y="1804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3" name="Freeform 444"/>
              <p:cNvSpPr>
                <a:spLocks/>
              </p:cNvSpPr>
              <p:nvPr/>
            </p:nvSpPr>
            <p:spPr bwMode="auto">
              <a:xfrm>
                <a:off x="4498" y="1850"/>
                <a:ext cx="80" cy="23"/>
              </a:xfrm>
              <a:custGeom>
                <a:avLst/>
                <a:gdLst>
                  <a:gd name="T0" fmla="*/ 0 w 28"/>
                  <a:gd name="T1" fmla="*/ 0 h 8"/>
                  <a:gd name="T2" fmla="*/ 6 w 28"/>
                  <a:gd name="T3" fmla="*/ 0 h 8"/>
                  <a:gd name="T4" fmla="*/ 28 w 2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0"/>
                    </a:moveTo>
                    <a:lnTo>
                      <a:pt x="6" y="0"/>
                    </a:lnTo>
                    <a:lnTo>
                      <a:pt x="28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Freeform 445"/>
              <p:cNvSpPr>
                <a:spLocks/>
              </p:cNvSpPr>
              <p:nvPr/>
            </p:nvSpPr>
            <p:spPr bwMode="auto">
              <a:xfrm>
                <a:off x="4584" y="1850"/>
                <a:ext cx="141" cy="23"/>
              </a:xfrm>
              <a:custGeom>
                <a:avLst/>
                <a:gdLst>
                  <a:gd name="T0" fmla="*/ 0 w 49"/>
                  <a:gd name="T1" fmla="*/ 8 h 8"/>
                  <a:gd name="T2" fmla="*/ 22 w 49"/>
                  <a:gd name="T3" fmla="*/ 8 h 8"/>
                  <a:gd name="T4" fmla="*/ 44 w 49"/>
                  <a:gd name="T5" fmla="*/ 0 h 8"/>
                  <a:gd name="T6" fmla="*/ 49 w 4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8"/>
                    </a:moveTo>
                    <a:lnTo>
                      <a:pt x="22" y="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5" name="Rectangle 446"/>
              <p:cNvSpPr>
                <a:spLocks noChangeArrowheads="1"/>
              </p:cNvSpPr>
              <p:nvPr/>
            </p:nvSpPr>
            <p:spPr bwMode="auto">
              <a:xfrm>
                <a:off x="4751" y="1905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AHGS0153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" name="Rectangle 447"/>
              <p:cNvSpPr>
                <a:spLocks noChangeArrowheads="1"/>
              </p:cNvSpPr>
              <p:nvPr/>
            </p:nvSpPr>
            <p:spPr bwMode="auto">
              <a:xfrm>
                <a:off x="4304" y="1911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Freeform 448"/>
              <p:cNvSpPr>
                <a:spLocks/>
              </p:cNvSpPr>
              <p:nvPr/>
            </p:nvSpPr>
            <p:spPr bwMode="auto">
              <a:xfrm>
                <a:off x="4498" y="1957"/>
                <a:ext cx="80" cy="37"/>
              </a:xfrm>
              <a:custGeom>
                <a:avLst/>
                <a:gdLst>
                  <a:gd name="T0" fmla="*/ 0 w 28"/>
                  <a:gd name="T1" fmla="*/ 0 h 13"/>
                  <a:gd name="T2" fmla="*/ 6 w 28"/>
                  <a:gd name="T3" fmla="*/ 0 h 13"/>
                  <a:gd name="T4" fmla="*/ 28 w 28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0" y="0"/>
                    </a:moveTo>
                    <a:lnTo>
                      <a:pt x="6" y="0"/>
                    </a:lnTo>
                    <a:lnTo>
                      <a:pt x="28" y="1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8" name="Freeform 449"/>
              <p:cNvSpPr>
                <a:spLocks/>
              </p:cNvSpPr>
              <p:nvPr/>
            </p:nvSpPr>
            <p:spPr bwMode="auto">
              <a:xfrm>
                <a:off x="4584" y="1957"/>
                <a:ext cx="141" cy="37"/>
              </a:xfrm>
              <a:custGeom>
                <a:avLst/>
                <a:gdLst>
                  <a:gd name="T0" fmla="*/ 0 w 49"/>
                  <a:gd name="T1" fmla="*/ 13 h 13"/>
                  <a:gd name="T2" fmla="*/ 22 w 49"/>
                  <a:gd name="T3" fmla="*/ 13 h 13"/>
                  <a:gd name="T4" fmla="*/ 44 w 49"/>
                  <a:gd name="T5" fmla="*/ 0 h 13"/>
                  <a:gd name="T6" fmla="*/ 49 w 49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">
                    <a:moveTo>
                      <a:pt x="0" y="13"/>
                    </a:moveTo>
                    <a:lnTo>
                      <a:pt x="22" y="1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9" name="Rectangle 450"/>
              <p:cNvSpPr>
                <a:spLocks noChangeArrowheads="1"/>
              </p:cNvSpPr>
              <p:nvPr/>
            </p:nvSpPr>
            <p:spPr bwMode="auto">
              <a:xfrm>
                <a:off x="4751" y="2012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AHGS1375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Rectangle 451"/>
              <p:cNvSpPr>
                <a:spLocks noChangeArrowheads="1"/>
              </p:cNvSpPr>
              <p:nvPr/>
            </p:nvSpPr>
            <p:spPr bwMode="auto">
              <a:xfrm>
                <a:off x="4304" y="2018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1" name="Freeform 452"/>
              <p:cNvSpPr>
                <a:spLocks/>
              </p:cNvSpPr>
              <p:nvPr/>
            </p:nvSpPr>
            <p:spPr bwMode="auto">
              <a:xfrm>
                <a:off x="4498" y="2043"/>
                <a:ext cx="80" cy="21"/>
              </a:xfrm>
              <a:custGeom>
                <a:avLst/>
                <a:gdLst>
                  <a:gd name="T0" fmla="*/ 0 w 28"/>
                  <a:gd name="T1" fmla="*/ 7 h 7"/>
                  <a:gd name="T2" fmla="*/ 6 w 28"/>
                  <a:gd name="T3" fmla="*/ 7 h 7"/>
                  <a:gd name="T4" fmla="*/ 28 w 2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">
                    <a:moveTo>
                      <a:pt x="0" y="7"/>
                    </a:moveTo>
                    <a:lnTo>
                      <a:pt x="6" y="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2" name="Freeform 453"/>
              <p:cNvSpPr>
                <a:spLocks/>
              </p:cNvSpPr>
              <p:nvPr/>
            </p:nvSpPr>
            <p:spPr bwMode="auto">
              <a:xfrm>
                <a:off x="4584" y="2043"/>
                <a:ext cx="141" cy="21"/>
              </a:xfrm>
              <a:custGeom>
                <a:avLst/>
                <a:gdLst>
                  <a:gd name="T0" fmla="*/ 0 w 49"/>
                  <a:gd name="T1" fmla="*/ 0 h 7"/>
                  <a:gd name="T2" fmla="*/ 22 w 49"/>
                  <a:gd name="T3" fmla="*/ 0 h 7"/>
                  <a:gd name="T4" fmla="*/ 44 w 49"/>
                  <a:gd name="T5" fmla="*/ 7 h 7"/>
                  <a:gd name="T6" fmla="*/ 49 w 49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">
                    <a:moveTo>
                      <a:pt x="0" y="0"/>
                    </a:moveTo>
                    <a:lnTo>
                      <a:pt x="22" y="0"/>
                    </a:lnTo>
                    <a:lnTo>
                      <a:pt x="44" y="7"/>
                    </a:lnTo>
                    <a:lnTo>
                      <a:pt x="49" y="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Rectangle 454"/>
              <p:cNvSpPr>
                <a:spLocks noChangeArrowheads="1"/>
              </p:cNvSpPr>
              <p:nvPr/>
            </p:nvSpPr>
            <p:spPr bwMode="auto">
              <a:xfrm>
                <a:off x="4751" y="2141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ARS816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4" name="Rectangle 455"/>
              <p:cNvSpPr>
                <a:spLocks noChangeArrowheads="1"/>
              </p:cNvSpPr>
              <p:nvPr/>
            </p:nvSpPr>
            <p:spPr bwMode="auto">
              <a:xfrm>
                <a:off x="4304" y="2147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5" name="Freeform 456"/>
              <p:cNvSpPr>
                <a:spLocks/>
              </p:cNvSpPr>
              <p:nvPr/>
            </p:nvSpPr>
            <p:spPr bwMode="auto">
              <a:xfrm>
                <a:off x="4498" y="219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6" name="Freeform 457"/>
              <p:cNvSpPr>
                <a:spLocks/>
              </p:cNvSpPr>
              <p:nvPr/>
            </p:nvSpPr>
            <p:spPr bwMode="auto">
              <a:xfrm>
                <a:off x="4584" y="219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7" name="Rectangle 458"/>
              <p:cNvSpPr>
                <a:spLocks noChangeArrowheads="1"/>
              </p:cNvSpPr>
              <p:nvPr/>
            </p:nvSpPr>
            <p:spPr bwMode="auto">
              <a:xfrm>
                <a:off x="4751" y="2369"/>
                <a:ext cx="326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PM377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8" name="Rectangle 459"/>
              <p:cNvSpPr>
                <a:spLocks noChangeArrowheads="1"/>
              </p:cNvSpPr>
              <p:nvPr/>
            </p:nvSpPr>
            <p:spPr bwMode="auto">
              <a:xfrm>
                <a:off x="4304" y="2375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9" name="Freeform 460"/>
              <p:cNvSpPr>
                <a:spLocks/>
              </p:cNvSpPr>
              <p:nvPr/>
            </p:nvSpPr>
            <p:spPr bwMode="auto">
              <a:xfrm>
                <a:off x="4498" y="2421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0" name="Freeform 461"/>
              <p:cNvSpPr>
                <a:spLocks/>
              </p:cNvSpPr>
              <p:nvPr/>
            </p:nvSpPr>
            <p:spPr bwMode="auto">
              <a:xfrm>
                <a:off x="4584" y="242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1" name="Rectangle 462"/>
              <p:cNvSpPr>
                <a:spLocks noChangeArrowheads="1"/>
              </p:cNvSpPr>
              <p:nvPr/>
            </p:nvSpPr>
            <p:spPr bwMode="auto">
              <a:xfrm>
                <a:off x="4751" y="2620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2" name="Rectangle 463"/>
              <p:cNvSpPr>
                <a:spLocks noChangeArrowheads="1"/>
              </p:cNvSpPr>
              <p:nvPr/>
            </p:nvSpPr>
            <p:spPr bwMode="auto">
              <a:xfrm>
                <a:off x="4304" y="2625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78.9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3" name="Freeform 464"/>
              <p:cNvSpPr>
                <a:spLocks/>
              </p:cNvSpPr>
              <p:nvPr/>
            </p:nvSpPr>
            <p:spPr bwMode="auto">
              <a:xfrm>
                <a:off x="4498" y="2672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4" name="Freeform 465"/>
              <p:cNvSpPr>
                <a:spLocks/>
              </p:cNvSpPr>
              <p:nvPr/>
            </p:nvSpPr>
            <p:spPr bwMode="auto">
              <a:xfrm>
                <a:off x="4584" y="267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5" name="Rectangle 466"/>
              <p:cNvSpPr>
                <a:spLocks noChangeArrowheads="1"/>
              </p:cNvSpPr>
              <p:nvPr/>
            </p:nvSpPr>
            <p:spPr bwMode="auto">
              <a:xfrm>
                <a:off x="4751" y="2931"/>
                <a:ext cx="60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IPAHM171A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6" name="Rectangle 467"/>
              <p:cNvSpPr>
                <a:spLocks noChangeArrowheads="1"/>
              </p:cNvSpPr>
              <p:nvPr/>
            </p:nvSpPr>
            <p:spPr bwMode="auto">
              <a:xfrm>
                <a:off x="4304" y="2937"/>
                <a:ext cx="19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89.1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7" name="Freeform 468"/>
              <p:cNvSpPr>
                <a:spLocks/>
              </p:cNvSpPr>
              <p:nvPr/>
            </p:nvSpPr>
            <p:spPr bwMode="auto">
              <a:xfrm>
                <a:off x="4498" y="298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8" name="Freeform 469"/>
              <p:cNvSpPr>
                <a:spLocks/>
              </p:cNvSpPr>
              <p:nvPr/>
            </p:nvSpPr>
            <p:spPr bwMode="auto">
              <a:xfrm>
                <a:off x="4584" y="29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9" name="Rectangle 470"/>
              <p:cNvSpPr>
                <a:spLocks noChangeArrowheads="1"/>
              </p:cNvSpPr>
              <p:nvPr/>
            </p:nvSpPr>
            <p:spPr bwMode="auto">
              <a:xfrm>
                <a:off x="4751" y="3360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AHGS2335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0" name="Rectangle 471"/>
              <p:cNvSpPr>
                <a:spLocks noChangeArrowheads="1"/>
              </p:cNvSpPr>
              <p:nvPr/>
            </p:nvSpPr>
            <p:spPr bwMode="auto">
              <a:xfrm>
                <a:off x="4255" y="3366"/>
                <a:ext cx="25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103.1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1" name="Freeform 472"/>
              <p:cNvSpPr>
                <a:spLocks/>
              </p:cNvSpPr>
              <p:nvPr/>
            </p:nvSpPr>
            <p:spPr bwMode="auto">
              <a:xfrm>
                <a:off x="4498" y="3412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2" name="Freeform 473"/>
              <p:cNvSpPr>
                <a:spLocks/>
              </p:cNvSpPr>
              <p:nvPr/>
            </p:nvSpPr>
            <p:spPr bwMode="auto">
              <a:xfrm>
                <a:off x="4584" y="341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3" name="Rectangle 474"/>
              <p:cNvSpPr>
                <a:spLocks noChangeArrowheads="1"/>
              </p:cNvSpPr>
              <p:nvPr/>
            </p:nvSpPr>
            <p:spPr bwMode="auto">
              <a:xfrm>
                <a:off x="4751" y="3680"/>
                <a:ext cx="52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AHGS1267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4" name="Rectangle 475"/>
              <p:cNvSpPr>
                <a:spLocks noChangeArrowheads="1"/>
              </p:cNvSpPr>
              <p:nvPr/>
            </p:nvSpPr>
            <p:spPr bwMode="auto">
              <a:xfrm>
                <a:off x="4255" y="3686"/>
                <a:ext cx="25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113.6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5" name="Freeform 476"/>
              <p:cNvSpPr>
                <a:spLocks/>
              </p:cNvSpPr>
              <p:nvPr/>
            </p:nvSpPr>
            <p:spPr bwMode="auto">
              <a:xfrm>
                <a:off x="4498" y="3732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6" name="Freeform 477"/>
              <p:cNvSpPr>
                <a:spLocks/>
              </p:cNvSpPr>
              <p:nvPr/>
            </p:nvSpPr>
            <p:spPr bwMode="auto">
              <a:xfrm>
                <a:off x="4584" y="373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" name="Rectangle 478"/>
              <p:cNvSpPr>
                <a:spLocks noChangeArrowheads="1"/>
              </p:cNvSpPr>
              <p:nvPr/>
            </p:nvSpPr>
            <p:spPr bwMode="auto">
              <a:xfrm>
                <a:off x="4751" y="4228"/>
                <a:ext cx="27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EM78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8" name="Rectangle 479"/>
              <p:cNvSpPr>
                <a:spLocks noChangeArrowheads="1"/>
              </p:cNvSpPr>
              <p:nvPr/>
            </p:nvSpPr>
            <p:spPr bwMode="auto">
              <a:xfrm>
                <a:off x="4255" y="4233"/>
                <a:ext cx="25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131.5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9" name="Freeform 480"/>
              <p:cNvSpPr>
                <a:spLocks/>
              </p:cNvSpPr>
              <p:nvPr/>
            </p:nvSpPr>
            <p:spPr bwMode="auto">
              <a:xfrm>
                <a:off x="4498" y="4279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0" name="Freeform 481"/>
              <p:cNvSpPr>
                <a:spLocks/>
              </p:cNvSpPr>
              <p:nvPr/>
            </p:nvSpPr>
            <p:spPr bwMode="auto">
              <a:xfrm>
                <a:off x="4584" y="427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1" name="Rectangle 482"/>
              <p:cNvSpPr>
                <a:spLocks noChangeArrowheads="1"/>
              </p:cNvSpPr>
              <p:nvPr/>
            </p:nvSpPr>
            <p:spPr bwMode="auto">
              <a:xfrm>
                <a:off x="4327" y="-347"/>
                <a:ext cx="772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FA6(LGF6)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87" name="Group 486"/>
          <p:cNvGrpSpPr>
            <a:grpSpLocks noChangeAspect="1"/>
          </p:cNvGrpSpPr>
          <p:nvPr/>
        </p:nvGrpSpPr>
        <p:grpSpPr bwMode="auto">
          <a:xfrm>
            <a:off x="11637819" y="193851"/>
            <a:ext cx="6071858" cy="3937078"/>
            <a:chOff x="584" y="-459"/>
            <a:chExt cx="5418" cy="3821"/>
          </a:xfrm>
        </p:grpSpPr>
        <p:grpSp>
          <p:nvGrpSpPr>
            <p:cNvPr id="489" name="Group 613"/>
            <p:cNvGrpSpPr>
              <a:grpSpLocks/>
            </p:cNvGrpSpPr>
            <p:nvPr/>
          </p:nvGrpSpPr>
          <p:grpSpPr bwMode="auto">
            <a:xfrm>
              <a:off x="584" y="-457"/>
              <a:ext cx="1881" cy="3286"/>
              <a:chOff x="584" y="-457"/>
              <a:chExt cx="1881" cy="3286"/>
            </a:xfrm>
          </p:grpSpPr>
          <p:sp>
            <p:nvSpPr>
              <p:cNvPr id="621" name="AutoShape 487"/>
              <p:cNvSpPr>
                <a:spLocks noChangeArrowheads="1"/>
              </p:cNvSpPr>
              <p:nvPr/>
            </p:nvSpPr>
            <p:spPr bwMode="auto">
              <a:xfrm>
                <a:off x="858" y="228"/>
                <a:ext cx="69" cy="227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2" name="Rectangle 488"/>
              <p:cNvSpPr>
                <a:spLocks noChangeArrowheads="1"/>
              </p:cNvSpPr>
              <p:nvPr/>
            </p:nvSpPr>
            <p:spPr bwMode="auto">
              <a:xfrm>
                <a:off x="1031" y="116"/>
                <a:ext cx="41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GM1494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3" name="Rectangle 489"/>
              <p:cNvSpPr>
                <a:spLocks noChangeArrowheads="1"/>
              </p:cNvSpPr>
              <p:nvPr/>
            </p:nvSpPr>
            <p:spPr bwMode="auto">
              <a:xfrm>
                <a:off x="633" y="122"/>
                <a:ext cx="14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4" name="Freeform 490"/>
              <p:cNvSpPr>
                <a:spLocks/>
              </p:cNvSpPr>
              <p:nvPr/>
            </p:nvSpPr>
            <p:spPr bwMode="auto">
              <a:xfrm>
                <a:off x="777" y="168"/>
                <a:ext cx="81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5" name="Freeform 491"/>
              <p:cNvSpPr>
                <a:spLocks/>
              </p:cNvSpPr>
              <p:nvPr/>
            </p:nvSpPr>
            <p:spPr bwMode="auto">
              <a:xfrm>
                <a:off x="864" y="168"/>
                <a:ext cx="141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6" name="Rectangle 492"/>
              <p:cNvSpPr>
                <a:spLocks noChangeArrowheads="1"/>
              </p:cNvSpPr>
              <p:nvPr/>
            </p:nvSpPr>
            <p:spPr bwMode="auto">
              <a:xfrm>
                <a:off x="1031" y="222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AHGS1436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7" name="Rectangle 493"/>
              <p:cNvSpPr>
                <a:spLocks noChangeArrowheads="1"/>
              </p:cNvSpPr>
              <p:nvPr/>
            </p:nvSpPr>
            <p:spPr bwMode="auto">
              <a:xfrm>
                <a:off x="584" y="228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8" name="Freeform 494"/>
              <p:cNvSpPr>
                <a:spLocks/>
              </p:cNvSpPr>
              <p:nvPr/>
            </p:nvSpPr>
            <p:spPr bwMode="auto">
              <a:xfrm>
                <a:off x="777" y="274"/>
                <a:ext cx="81" cy="349"/>
              </a:xfrm>
              <a:custGeom>
                <a:avLst/>
                <a:gdLst>
                  <a:gd name="T0" fmla="*/ 0 w 28"/>
                  <a:gd name="T1" fmla="*/ 0 h 121"/>
                  <a:gd name="T2" fmla="*/ 6 w 28"/>
                  <a:gd name="T3" fmla="*/ 0 h 121"/>
                  <a:gd name="T4" fmla="*/ 28 w 28"/>
                  <a:gd name="T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1">
                    <a:moveTo>
                      <a:pt x="0" y="0"/>
                    </a:moveTo>
                    <a:lnTo>
                      <a:pt x="6" y="0"/>
                    </a:lnTo>
                    <a:lnTo>
                      <a:pt x="28" y="1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9" name="Freeform 495"/>
              <p:cNvSpPr>
                <a:spLocks/>
              </p:cNvSpPr>
              <p:nvPr/>
            </p:nvSpPr>
            <p:spPr bwMode="auto">
              <a:xfrm>
                <a:off x="864" y="274"/>
                <a:ext cx="141" cy="349"/>
              </a:xfrm>
              <a:custGeom>
                <a:avLst/>
                <a:gdLst>
                  <a:gd name="T0" fmla="*/ 0 w 49"/>
                  <a:gd name="T1" fmla="*/ 121 h 121"/>
                  <a:gd name="T2" fmla="*/ 22 w 49"/>
                  <a:gd name="T3" fmla="*/ 121 h 121"/>
                  <a:gd name="T4" fmla="*/ 44 w 49"/>
                  <a:gd name="T5" fmla="*/ 0 h 121"/>
                  <a:gd name="T6" fmla="*/ 49 w 49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1">
                    <a:moveTo>
                      <a:pt x="0" y="121"/>
                    </a:moveTo>
                    <a:lnTo>
                      <a:pt x="22" y="12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0" name="Rectangle 496"/>
              <p:cNvSpPr>
                <a:spLocks noChangeArrowheads="1"/>
              </p:cNvSpPr>
              <p:nvPr/>
            </p:nvSpPr>
            <p:spPr bwMode="auto">
              <a:xfrm>
                <a:off x="1031" y="329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AHGS1912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1" name="Rectangle 497"/>
              <p:cNvSpPr>
                <a:spLocks noChangeArrowheads="1"/>
              </p:cNvSpPr>
              <p:nvPr/>
            </p:nvSpPr>
            <p:spPr bwMode="auto">
              <a:xfrm>
                <a:off x="584" y="335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2" name="Freeform 498"/>
              <p:cNvSpPr>
                <a:spLocks/>
              </p:cNvSpPr>
              <p:nvPr/>
            </p:nvSpPr>
            <p:spPr bwMode="auto">
              <a:xfrm>
                <a:off x="777" y="381"/>
                <a:ext cx="81" cy="302"/>
              </a:xfrm>
              <a:custGeom>
                <a:avLst/>
                <a:gdLst>
                  <a:gd name="T0" fmla="*/ 0 w 28"/>
                  <a:gd name="T1" fmla="*/ 0 h 105"/>
                  <a:gd name="T2" fmla="*/ 6 w 28"/>
                  <a:gd name="T3" fmla="*/ 0 h 105"/>
                  <a:gd name="T4" fmla="*/ 28 w 28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5">
                    <a:moveTo>
                      <a:pt x="0" y="0"/>
                    </a:moveTo>
                    <a:lnTo>
                      <a:pt x="6" y="0"/>
                    </a:lnTo>
                    <a:lnTo>
                      <a:pt x="28" y="10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3" name="Freeform 499"/>
              <p:cNvSpPr>
                <a:spLocks/>
              </p:cNvSpPr>
              <p:nvPr/>
            </p:nvSpPr>
            <p:spPr bwMode="auto">
              <a:xfrm>
                <a:off x="864" y="381"/>
                <a:ext cx="141" cy="302"/>
              </a:xfrm>
              <a:custGeom>
                <a:avLst/>
                <a:gdLst>
                  <a:gd name="T0" fmla="*/ 0 w 49"/>
                  <a:gd name="T1" fmla="*/ 105 h 105"/>
                  <a:gd name="T2" fmla="*/ 22 w 49"/>
                  <a:gd name="T3" fmla="*/ 105 h 105"/>
                  <a:gd name="T4" fmla="*/ 44 w 49"/>
                  <a:gd name="T5" fmla="*/ 0 h 105"/>
                  <a:gd name="T6" fmla="*/ 49 w 49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5">
                    <a:moveTo>
                      <a:pt x="0" y="105"/>
                    </a:moveTo>
                    <a:lnTo>
                      <a:pt x="22" y="10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4" name="Rectangle 500"/>
              <p:cNvSpPr>
                <a:spLocks noChangeArrowheads="1"/>
              </p:cNvSpPr>
              <p:nvPr/>
            </p:nvSpPr>
            <p:spPr bwMode="auto">
              <a:xfrm>
                <a:off x="1031" y="436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AHGS1296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5" name="Rectangle 501"/>
              <p:cNvSpPr>
                <a:spLocks noChangeArrowheads="1"/>
              </p:cNvSpPr>
              <p:nvPr/>
            </p:nvSpPr>
            <p:spPr bwMode="auto">
              <a:xfrm>
                <a:off x="584" y="44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6" name="Freeform 502"/>
              <p:cNvSpPr>
                <a:spLocks/>
              </p:cNvSpPr>
              <p:nvPr/>
            </p:nvSpPr>
            <p:spPr bwMode="auto">
              <a:xfrm>
                <a:off x="777" y="487"/>
                <a:ext cx="81" cy="398"/>
              </a:xfrm>
              <a:custGeom>
                <a:avLst/>
                <a:gdLst>
                  <a:gd name="T0" fmla="*/ 0 w 28"/>
                  <a:gd name="T1" fmla="*/ 0 h 138"/>
                  <a:gd name="T2" fmla="*/ 6 w 28"/>
                  <a:gd name="T3" fmla="*/ 0 h 138"/>
                  <a:gd name="T4" fmla="*/ 28 w 28"/>
                  <a:gd name="T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8">
                    <a:moveTo>
                      <a:pt x="0" y="0"/>
                    </a:moveTo>
                    <a:lnTo>
                      <a:pt x="6" y="0"/>
                    </a:lnTo>
                    <a:lnTo>
                      <a:pt x="28" y="13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Freeform 503"/>
              <p:cNvSpPr>
                <a:spLocks/>
              </p:cNvSpPr>
              <p:nvPr/>
            </p:nvSpPr>
            <p:spPr bwMode="auto">
              <a:xfrm>
                <a:off x="864" y="487"/>
                <a:ext cx="141" cy="398"/>
              </a:xfrm>
              <a:custGeom>
                <a:avLst/>
                <a:gdLst>
                  <a:gd name="T0" fmla="*/ 0 w 49"/>
                  <a:gd name="T1" fmla="*/ 138 h 138"/>
                  <a:gd name="T2" fmla="*/ 22 w 49"/>
                  <a:gd name="T3" fmla="*/ 138 h 138"/>
                  <a:gd name="T4" fmla="*/ 44 w 49"/>
                  <a:gd name="T5" fmla="*/ 0 h 138"/>
                  <a:gd name="T6" fmla="*/ 49 w 49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8">
                    <a:moveTo>
                      <a:pt x="0" y="138"/>
                    </a:moveTo>
                    <a:lnTo>
                      <a:pt x="22" y="13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8" name="Rectangle 504"/>
              <p:cNvSpPr>
                <a:spLocks noChangeArrowheads="1"/>
              </p:cNvSpPr>
              <p:nvPr/>
            </p:nvSpPr>
            <p:spPr bwMode="auto">
              <a:xfrm>
                <a:off x="1031" y="542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AHGS2478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9" name="Rectangle 505"/>
              <p:cNvSpPr>
                <a:spLocks noChangeArrowheads="1"/>
              </p:cNvSpPr>
              <p:nvPr/>
            </p:nvSpPr>
            <p:spPr bwMode="auto">
              <a:xfrm>
                <a:off x="584" y="548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0" name="Freeform 506"/>
              <p:cNvSpPr>
                <a:spLocks/>
              </p:cNvSpPr>
              <p:nvPr/>
            </p:nvSpPr>
            <p:spPr bwMode="auto">
              <a:xfrm>
                <a:off x="777" y="594"/>
                <a:ext cx="81" cy="406"/>
              </a:xfrm>
              <a:custGeom>
                <a:avLst/>
                <a:gdLst>
                  <a:gd name="T0" fmla="*/ 0 w 28"/>
                  <a:gd name="T1" fmla="*/ 0 h 141"/>
                  <a:gd name="T2" fmla="*/ 6 w 28"/>
                  <a:gd name="T3" fmla="*/ 0 h 141"/>
                  <a:gd name="T4" fmla="*/ 28 w 28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1">
                    <a:moveTo>
                      <a:pt x="0" y="0"/>
                    </a:moveTo>
                    <a:lnTo>
                      <a:pt x="6" y="0"/>
                    </a:lnTo>
                    <a:lnTo>
                      <a:pt x="28" y="1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1" name="Freeform 507"/>
              <p:cNvSpPr>
                <a:spLocks/>
              </p:cNvSpPr>
              <p:nvPr/>
            </p:nvSpPr>
            <p:spPr bwMode="auto">
              <a:xfrm>
                <a:off x="864" y="594"/>
                <a:ext cx="141" cy="406"/>
              </a:xfrm>
              <a:custGeom>
                <a:avLst/>
                <a:gdLst>
                  <a:gd name="T0" fmla="*/ 0 w 49"/>
                  <a:gd name="T1" fmla="*/ 141 h 141"/>
                  <a:gd name="T2" fmla="*/ 22 w 49"/>
                  <a:gd name="T3" fmla="*/ 141 h 141"/>
                  <a:gd name="T4" fmla="*/ 44 w 49"/>
                  <a:gd name="T5" fmla="*/ 0 h 141"/>
                  <a:gd name="T6" fmla="*/ 49 w 49"/>
                  <a:gd name="T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1">
                    <a:moveTo>
                      <a:pt x="0" y="141"/>
                    </a:moveTo>
                    <a:lnTo>
                      <a:pt x="22" y="14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2" name="Rectangle 508"/>
              <p:cNvSpPr>
                <a:spLocks noChangeArrowheads="1"/>
              </p:cNvSpPr>
              <p:nvPr/>
            </p:nvSpPr>
            <p:spPr bwMode="auto">
              <a:xfrm>
                <a:off x="1031" y="649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AHGS1475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3" name="Rectangle 509"/>
              <p:cNvSpPr>
                <a:spLocks noChangeArrowheads="1"/>
              </p:cNvSpPr>
              <p:nvPr/>
            </p:nvSpPr>
            <p:spPr bwMode="auto">
              <a:xfrm>
                <a:off x="584" y="655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4" name="Freeform 510"/>
              <p:cNvSpPr>
                <a:spLocks/>
              </p:cNvSpPr>
              <p:nvPr/>
            </p:nvSpPr>
            <p:spPr bwMode="auto">
              <a:xfrm>
                <a:off x="777" y="701"/>
                <a:ext cx="81" cy="345"/>
              </a:xfrm>
              <a:custGeom>
                <a:avLst/>
                <a:gdLst>
                  <a:gd name="T0" fmla="*/ 0 w 28"/>
                  <a:gd name="T1" fmla="*/ 0 h 120"/>
                  <a:gd name="T2" fmla="*/ 6 w 28"/>
                  <a:gd name="T3" fmla="*/ 0 h 120"/>
                  <a:gd name="T4" fmla="*/ 28 w 28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0">
                    <a:moveTo>
                      <a:pt x="0" y="0"/>
                    </a:moveTo>
                    <a:lnTo>
                      <a:pt x="6" y="0"/>
                    </a:lnTo>
                    <a:lnTo>
                      <a:pt x="28" y="1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5" name="Freeform 511"/>
              <p:cNvSpPr>
                <a:spLocks/>
              </p:cNvSpPr>
              <p:nvPr/>
            </p:nvSpPr>
            <p:spPr bwMode="auto">
              <a:xfrm>
                <a:off x="864" y="701"/>
                <a:ext cx="141" cy="345"/>
              </a:xfrm>
              <a:custGeom>
                <a:avLst/>
                <a:gdLst>
                  <a:gd name="T0" fmla="*/ 0 w 49"/>
                  <a:gd name="T1" fmla="*/ 120 h 120"/>
                  <a:gd name="T2" fmla="*/ 22 w 49"/>
                  <a:gd name="T3" fmla="*/ 120 h 120"/>
                  <a:gd name="T4" fmla="*/ 44 w 49"/>
                  <a:gd name="T5" fmla="*/ 0 h 120"/>
                  <a:gd name="T6" fmla="*/ 49 w 49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0">
                    <a:moveTo>
                      <a:pt x="0" y="120"/>
                    </a:moveTo>
                    <a:lnTo>
                      <a:pt x="22" y="12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6" name="Rectangle 512"/>
              <p:cNvSpPr>
                <a:spLocks noChangeArrowheads="1"/>
              </p:cNvSpPr>
              <p:nvPr/>
            </p:nvSpPr>
            <p:spPr bwMode="auto">
              <a:xfrm>
                <a:off x="1031" y="75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AHGS1954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7" name="Rectangle 513"/>
              <p:cNvSpPr>
                <a:spLocks noChangeArrowheads="1"/>
              </p:cNvSpPr>
              <p:nvPr/>
            </p:nvSpPr>
            <p:spPr bwMode="auto">
              <a:xfrm>
                <a:off x="584" y="76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8" name="Freeform 514"/>
              <p:cNvSpPr>
                <a:spLocks/>
              </p:cNvSpPr>
              <p:nvPr/>
            </p:nvSpPr>
            <p:spPr bwMode="auto">
              <a:xfrm>
                <a:off x="777" y="807"/>
                <a:ext cx="81" cy="320"/>
              </a:xfrm>
              <a:custGeom>
                <a:avLst/>
                <a:gdLst>
                  <a:gd name="T0" fmla="*/ 0 w 28"/>
                  <a:gd name="T1" fmla="*/ 0 h 111"/>
                  <a:gd name="T2" fmla="*/ 6 w 28"/>
                  <a:gd name="T3" fmla="*/ 0 h 111"/>
                  <a:gd name="T4" fmla="*/ 28 w 28"/>
                  <a:gd name="T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1">
                    <a:moveTo>
                      <a:pt x="0" y="0"/>
                    </a:moveTo>
                    <a:lnTo>
                      <a:pt x="6" y="0"/>
                    </a:lnTo>
                    <a:lnTo>
                      <a:pt x="28" y="11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9" name="Freeform 515"/>
              <p:cNvSpPr>
                <a:spLocks/>
              </p:cNvSpPr>
              <p:nvPr/>
            </p:nvSpPr>
            <p:spPr bwMode="auto">
              <a:xfrm>
                <a:off x="864" y="807"/>
                <a:ext cx="141" cy="320"/>
              </a:xfrm>
              <a:custGeom>
                <a:avLst/>
                <a:gdLst>
                  <a:gd name="T0" fmla="*/ 0 w 49"/>
                  <a:gd name="T1" fmla="*/ 111 h 111"/>
                  <a:gd name="T2" fmla="*/ 22 w 49"/>
                  <a:gd name="T3" fmla="*/ 111 h 111"/>
                  <a:gd name="T4" fmla="*/ 44 w 49"/>
                  <a:gd name="T5" fmla="*/ 0 h 111"/>
                  <a:gd name="T6" fmla="*/ 49 w 49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1">
                    <a:moveTo>
                      <a:pt x="0" y="111"/>
                    </a:moveTo>
                    <a:lnTo>
                      <a:pt x="22" y="11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0" name="Rectangle 516"/>
              <p:cNvSpPr>
                <a:spLocks noChangeArrowheads="1"/>
              </p:cNvSpPr>
              <p:nvPr/>
            </p:nvSpPr>
            <p:spPr bwMode="auto">
              <a:xfrm>
                <a:off x="1031" y="862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1" name="Rectangle 517"/>
              <p:cNvSpPr>
                <a:spLocks noChangeArrowheads="1"/>
              </p:cNvSpPr>
              <p:nvPr/>
            </p:nvSpPr>
            <p:spPr bwMode="auto">
              <a:xfrm>
                <a:off x="584" y="868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2" name="Freeform 518"/>
              <p:cNvSpPr>
                <a:spLocks/>
              </p:cNvSpPr>
              <p:nvPr/>
            </p:nvSpPr>
            <p:spPr bwMode="auto">
              <a:xfrm>
                <a:off x="777" y="914"/>
                <a:ext cx="81" cy="279"/>
              </a:xfrm>
              <a:custGeom>
                <a:avLst/>
                <a:gdLst>
                  <a:gd name="T0" fmla="*/ 0 w 28"/>
                  <a:gd name="T1" fmla="*/ 0 h 97"/>
                  <a:gd name="T2" fmla="*/ 6 w 28"/>
                  <a:gd name="T3" fmla="*/ 0 h 97"/>
                  <a:gd name="T4" fmla="*/ 28 w 28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7">
                    <a:moveTo>
                      <a:pt x="0" y="0"/>
                    </a:moveTo>
                    <a:lnTo>
                      <a:pt x="6" y="0"/>
                    </a:lnTo>
                    <a:lnTo>
                      <a:pt x="28" y="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3" name="Freeform 519"/>
              <p:cNvSpPr>
                <a:spLocks/>
              </p:cNvSpPr>
              <p:nvPr/>
            </p:nvSpPr>
            <p:spPr bwMode="auto">
              <a:xfrm>
                <a:off x="864" y="914"/>
                <a:ext cx="141" cy="279"/>
              </a:xfrm>
              <a:custGeom>
                <a:avLst/>
                <a:gdLst>
                  <a:gd name="T0" fmla="*/ 0 w 49"/>
                  <a:gd name="T1" fmla="*/ 97 h 97"/>
                  <a:gd name="T2" fmla="*/ 22 w 49"/>
                  <a:gd name="T3" fmla="*/ 97 h 97"/>
                  <a:gd name="T4" fmla="*/ 44 w 49"/>
                  <a:gd name="T5" fmla="*/ 0 h 97"/>
                  <a:gd name="T6" fmla="*/ 49 w 49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7">
                    <a:moveTo>
                      <a:pt x="0" y="97"/>
                    </a:moveTo>
                    <a:lnTo>
                      <a:pt x="22" y="9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4" name="Rectangle 520"/>
              <p:cNvSpPr>
                <a:spLocks noChangeArrowheads="1"/>
              </p:cNvSpPr>
              <p:nvPr/>
            </p:nvSpPr>
            <p:spPr bwMode="auto">
              <a:xfrm>
                <a:off x="1031" y="969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AHGS2153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5" name="Rectangle 521"/>
              <p:cNvSpPr>
                <a:spLocks noChangeArrowheads="1"/>
              </p:cNvSpPr>
              <p:nvPr/>
            </p:nvSpPr>
            <p:spPr bwMode="auto">
              <a:xfrm>
                <a:off x="584" y="97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6" name="Freeform 522"/>
              <p:cNvSpPr>
                <a:spLocks/>
              </p:cNvSpPr>
              <p:nvPr/>
            </p:nvSpPr>
            <p:spPr bwMode="auto">
              <a:xfrm>
                <a:off x="777" y="1021"/>
                <a:ext cx="81" cy="198"/>
              </a:xfrm>
              <a:custGeom>
                <a:avLst/>
                <a:gdLst>
                  <a:gd name="T0" fmla="*/ 0 w 28"/>
                  <a:gd name="T1" fmla="*/ 0 h 69"/>
                  <a:gd name="T2" fmla="*/ 6 w 28"/>
                  <a:gd name="T3" fmla="*/ 0 h 69"/>
                  <a:gd name="T4" fmla="*/ 28 w 2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9">
                    <a:moveTo>
                      <a:pt x="0" y="0"/>
                    </a:moveTo>
                    <a:lnTo>
                      <a:pt x="6" y="0"/>
                    </a:lnTo>
                    <a:lnTo>
                      <a:pt x="28" y="6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7" name="Freeform 523"/>
              <p:cNvSpPr>
                <a:spLocks/>
              </p:cNvSpPr>
              <p:nvPr/>
            </p:nvSpPr>
            <p:spPr bwMode="auto">
              <a:xfrm>
                <a:off x="864" y="1021"/>
                <a:ext cx="141" cy="198"/>
              </a:xfrm>
              <a:custGeom>
                <a:avLst/>
                <a:gdLst>
                  <a:gd name="T0" fmla="*/ 0 w 49"/>
                  <a:gd name="T1" fmla="*/ 69 h 69"/>
                  <a:gd name="T2" fmla="*/ 22 w 49"/>
                  <a:gd name="T3" fmla="*/ 69 h 69"/>
                  <a:gd name="T4" fmla="*/ 44 w 49"/>
                  <a:gd name="T5" fmla="*/ 0 h 69"/>
                  <a:gd name="T6" fmla="*/ 49 w 49"/>
                  <a:gd name="T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9">
                    <a:moveTo>
                      <a:pt x="0" y="69"/>
                    </a:moveTo>
                    <a:lnTo>
                      <a:pt x="22" y="6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8" name="Rectangle 524"/>
              <p:cNvSpPr>
                <a:spLocks noChangeArrowheads="1"/>
              </p:cNvSpPr>
              <p:nvPr/>
            </p:nvSpPr>
            <p:spPr bwMode="auto">
              <a:xfrm>
                <a:off x="1031" y="107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AHGS1980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9" name="Rectangle 525"/>
              <p:cNvSpPr>
                <a:spLocks noChangeArrowheads="1"/>
              </p:cNvSpPr>
              <p:nvPr/>
            </p:nvSpPr>
            <p:spPr bwMode="auto">
              <a:xfrm>
                <a:off x="584" y="108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0" name="Freeform 526"/>
              <p:cNvSpPr>
                <a:spLocks/>
              </p:cNvSpPr>
              <p:nvPr/>
            </p:nvSpPr>
            <p:spPr bwMode="auto">
              <a:xfrm>
                <a:off x="777" y="1127"/>
                <a:ext cx="81" cy="144"/>
              </a:xfrm>
              <a:custGeom>
                <a:avLst/>
                <a:gdLst>
                  <a:gd name="T0" fmla="*/ 0 w 28"/>
                  <a:gd name="T1" fmla="*/ 0 h 50"/>
                  <a:gd name="T2" fmla="*/ 6 w 28"/>
                  <a:gd name="T3" fmla="*/ 0 h 50"/>
                  <a:gd name="T4" fmla="*/ 28 w 28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0">
                    <a:moveTo>
                      <a:pt x="0" y="0"/>
                    </a:moveTo>
                    <a:lnTo>
                      <a:pt x="6" y="0"/>
                    </a:lnTo>
                    <a:lnTo>
                      <a:pt x="28" y="5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1" name="Freeform 527"/>
              <p:cNvSpPr>
                <a:spLocks/>
              </p:cNvSpPr>
              <p:nvPr/>
            </p:nvSpPr>
            <p:spPr bwMode="auto">
              <a:xfrm>
                <a:off x="864" y="1127"/>
                <a:ext cx="141" cy="144"/>
              </a:xfrm>
              <a:custGeom>
                <a:avLst/>
                <a:gdLst>
                  <a:gd name="T0" fmla="*/ 0 w 49"/>
                  <a:gd name="T1" fmla="*/ 50 h 50"/>
                  <a:gd name="T2" fmla="*/ 22 w 49"/>
                  <a:gd name="T3" fmla="*/ 50 h 50"/>
                  <a:gd name="T4" fmla="*/ 44 w 49"/>
                  <a:gd name="T5" fmla="*/ 0 h 50"/>
                  <a:gd name="T6" fmla="*/ 49 w 49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0">
                    <a:moveTo>
                      <a:pt x="0" y="50"/>
                    </a:moveTo>
                    <a:lnTo>
                      <a:pt x="22" y="5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2" name="Rectangle 528"/>
              <p:cNvSpPr>
                <a:spLocks noChangeArrowheads="1"/>
              </p:cNvSpPr>
              <p:nvPr/>
            </p:nvSpPr>
            <p:spPr bwMode="auto">
              <a:xfrm>
                <a:off x="1031" y="1182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3" name="Rectangle 529"/>
              <p:cNvSpPr>
                <a:spLocks noChangeArrowheads="1"/>
              </p:cNvSpPr>
              <p:nvPr/>
            </p:nvSpPr>
            <p:spPr bwMode="auto">
              <a:xfrm>
                <a:off x="584" y="1188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4" name="Freeform 530"/>
              <p:cNvSpPr>
                <a:spLocks/>
              </p:cNvSpPr>
              <p:nvPr/>
            </p:nvSpPr>
            <p:spPr bwMode="auto">
              <a:xfrm>
                <a:off x="777" y="1234"/>
                <a:ext cx="81" cy="83"/>
              </a:xfrm>
              <a:custGeom>
                <a:avLst/>
                <a:gdLst>
                  <a:gd name="T0" fmla="*/ 0 w 28"/>
                  <a:gd name="T1" fmla="*/ 0 h 29"/>
                  <a:gd name="T2" fmla="*/ 6 w 28"/>
                  <a:gd name="T3" fmla="*/ 0 h 29"/>
                  <a:gd name="T4" fmla="*/ 28 w 2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0"/>
                    </a:moveTo>
                    <a:lnTo>
                      <a:pt x="6" y="0"/>
                    </a:lnTo>
                    <a:lnTo>
                      <a:pt x="28" y="2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5" name="Freeform 531"/>
              <p:cNvSpPr>
                <a:spLocks/>
              </p:cNvSpPr>
              <p:nvPr/>
            </p:nvSpPr>
            <p:spPr bwMode="auto">
              <a:xfrm>
                <a:off x="864" y="1234"/>
                <a:ext cx="141" cy="83"/>
              </a:xfrm>
              <a:custGeom>
                <a:avLst/>
                <a:gdLst>
                  <a:gd name="T0" fmla="*/ 0 w 49"/>
                  <a:gd name="T1" fmla="*/ 29 h 29"/>
                  <a:gd name="T2" fmla="*/ 22 w 49"/>
                  <a:gd name="T3" fmla="*/ 29 h 29"/>
                  <a:gd name="T4" fmla="*/ 44 w 49"/>
                  <a:gd name="T5" fmla="*/ 0 h 29"/>
                  <a:gd name="T6" fmla="*/ 49 w 49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9">
                    <a:moveTo>
                      <a:pt x="0" y="29"/>
                    </a:moveTo>
                    <a:lnTo>
                      <a:pt x="22" y="2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6" name="Rectangle 532"/>
              <p:cNvSpPr>
                <a:spLocks noChangeArrowheads="1"/>
              </p:cNvSpPr>
              <p:nvPr/>
            </p:nvSpPr>
            <p:spPr bwMode="auto">
              <a:xfrm>
                <a:off x="1031" y="1288"/>
                <a:ext cx="61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pPGPseq3A1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7" name="Rectangle 533"/>
              <p:cNvSpPr>
                <a:spLocks noChangeArrowheads="1"/>
              </p:cNvSpPr>
              <p:nvPr/>
            </p:nvSpPr>
            <p:spPr bwMode="auto">
              <a:xfrm>
                <a:off x="584" y="129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8" name="Freeform 534"/>
              <p:cNvSpPr>
                <a:spLocks/>
              </p:cNvSpPr>
              <p:nvPr/>
            </p:nvSpPr>
            <p:spPr bwMode="auto">
              <a:xfrm>
                <a:off x="777" y="1340"/>
                <a:ext cx="81" cy="15"/>
              </a:xfrm>
              <a:custGeom>
                <a:avLst/>
                <a:gdLst>
                  <a:gd name="T0" fmla="*/ 0 w 28"/>
                  <a:gd name="T1" fmla="*/ 0 h 5"/>
                  <a:gd name="T2" fmla="*/ 6 w 28"/>
                  <a:gd name="T3" fmla="*/ 0 h 5"/>
                  <a:gd name="T4" fmla="*/ 28 w 2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0" y="0"/>
                    </a:moveTo>
                    <a:lnTo>
                      <a:pt x="6" y="0"/>
                    </a:lnTo>
                    <a:lnTo>
                      <a:pt x="28" y="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9" name="Freeform 535"/>
              <p:cNvSpPr>
                <a:spLocks/>
              </p:cNvSpPr>
              <p:nvPr/>
            </p:nvSpPr>
            <p:spPr bwMode="auto">
              <a:xfrm>
                <a:off x="864" y="1340"/>
                <a:ext cx="141" cy="15"/>
              </a:xfrm>
              <a:custGeom>
                <a:avLst/>
                <a:gdLst>
                  <a:gd name="T0" fmla="*/ 0 w 49"/>
                  <a:gd name="T1" fmla="*/ 5 h 5"/>
                  <a:gd name="T2" fmla="*/ 22 w 49"/>
                  <a:gd name="T3" fmla="*/ 5 h 5"/>
                  <a:gd name="T4" fmla="*/ 44 w 49"/>
                  <a:gd name="T5" fmla="*/ 0 h 5"/>
                  <a:gd name="T6" fmla="*/ 49 w 4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">
                    <a:moveTo>
                      <a:pt x="0" y="5"/>
                    </a:moveTo>
                    <a:lnTo>
                      <a:pt x="22" y="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0" name="Rectangle 536"/>
              <p:cNvSpPr>
                <a:spLocks noChangeArrowheads="1"/>
              </p:cNvSpPr>
              <p:nvPr/>
            </p:nvSpPr>
            <p:spPr bwMode="auto">
              <a:xfrm>
                <a:off x="1031" y="139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AHGS2022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1" name="Rectangle 537"/>
              <p:cNvSpPr>
                <a:spLocks noChangeArrowheads="1"/>
              </p:cNvSpPr>
              <p:nvPr/>
            </p:nvSpPr>
            <p:spPr bwMode="auto">
              <a:xfrm>
                <a:off x="584" y="140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2" name="Freeform 538"/>
              <p:cNvSpPr>
                <a:spLocks/>
              </p:cNvSpPr>
              <p:nvPr/>
            </p:nvSpPr>
            <p:spPr bwMode="auto">
              <a:xfrm>
                <a:off x="777" y="1398"/>
                <a:ext cx="81" cy="49"/>
              </a:xfrm>
              <a:custGeom>
                <a:avLst/>
                <a:gdLst>
                  <a:gd name="T0" fmla="*/ 0 w 28"/>
                  <a:gd name="T1" fmla="*/ 17 h 17"/>
                  <a:gd name="T2" fmla="*/ 6 w 28"/>
                  <a:gd name="T3" fmla="*/ 17 h 17"/>
                  <a:gd name="T4" fmla="*/ 28 w 2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17"/>
                    </a:moveTo>
                    <a:lnTo>
                      <a:pt x="6" y="1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3" name="Freeform 539"/>
              <p:cNvSpPr>
                <a:spLocks/>
              </p:cNvSpPr>
              <p:nvPr/>
            </p:nvSpPr>
            <p:spPr bwMode="auto">
              <a:xfrm>
                <a:off x="864" y="1398"/>
                <a:ext cx="141" cy="49"/>
              </a:xfrm>
              <a:custGeom>
                <a:avLst/>
                <a:gdLst>
                  <a:gd name="T0" fmla="*/ 0 w 49"/>
                  <a:gd name="T1" fmla="*/ 0 h 17"/>
                  <a:gd name="T2" fmla="*/ 22 w 49"/>
                  <a:gd name="T3" fmla="*/ 0 h 17"/>
                  <a:gd name="T4" fmla="*/ 44 w 49"/>
                  <a:gd name="T5" fmla="*/ 17 h 17"/>
                  <a:gd name="T6" fmla="*/ 49 w 4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7"/>
                    </a:lnTo>
                    <a:lnTo>
                      <a:pt x="49" y="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4" name="Rectangle 540"/>
              <p:cNvSpPr>
                <a:spLocks noChangeArrowheads="1"/>
              </p:cNvSpPr>
              <p:nvPr/>
            </p:nvSpPr>
            <p:spPr bwMode="auto">
              <a:xfrm>
                <a:off x="1031" y="1502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ARS127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5" name="Rectangle 541"/>
              <p:cNvSpPr>
                <a:spLocks noChangeArrowheads="1"/>
              </p:cNvSpPr>
              <p:nvPr/>
            </p:nvSpPr>
            <p:spPr bwMode="auto">
              <a:xfrm>
                <a:off x="584" y="150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6" name="Freeform 542"/>
              <p:cNvSpPr>
                <a:spLocks/>
              </p:cNvSpPr>
              <p:nvPr/>
            </p:nvSpPr>
            <p:spPr bwMode="auto">
              <a:xfrm>
                <a:off x="777" y="1433"/>
                <a:ext cx="81" cy="121"/>
              </a:xfrm>
              <a:custGeom>
                <a:avLst/>
                <a:gdLst>
                  <a:gd name="T0" fmla="*/ 0 w 28"/>
                  <a:gd name="T1" fmla="*/ 42 h 42"/>
                  <a:gd name="T2" fmla="*/ 6 w 28"/>
                  <a:gd name="T3" fmla="*/ 42 h 42"/>
                  <a:gd name="T4" fmla="*/ 28 w 28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2">
                    <a:moveTo>
                      <a:pt x="0" y="42"/>
                    </a:moveTo>
                    <a:lnTo>
                      <a:pt x="6" y="4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7" name="Freeform 543"/>
              <p:cNvSpPr>
                <a:spLocks/>
              </p:cNvSpPr>
              <p:nvPr/>
            </p:nvSpPr>
            <p:spPr bwMode="auto">
              <a:xfrm>
                <a:off x="864" y="1433"/>
                <a:ext cx="141" cy="121"/>
              </a:xfrm>
              <a:custGeom>
                <a:avLst/>
                <a:gdLst>
                  <a:gd name="T0" fmla="*/ 0 w 49"/>
                  <a:gd name="T1" fmla="*/ 0 h 42"/>
                  <a:gd name="T2" fmla="*/ 22 w 49"/>
                  <a:gd name="T3" fmla="*/ 0 h 42"/>
                  <a:gd name="T4" fmla="*/ 44 w 49"/>
                  <a:gd name="T5" fmla="*/ 42 h 42"/>
                  <a:gd name="T6" fmla="*/ 49 w 49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2">
                    <a:moveTo>
                      <a:pt x="0" y="0"/>
                    </a:moveTo>
                    <a:lnTo>
                      <a:pt x="22" y="0"/>
                    </a:lnTo>
                    <a:lnTo>
                      <a:pt x="44" y="42"/>
                    </a:lnTo>
                    <a:lnTo>
                      <a:pt x="49" y="4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8" name="Rectangle 544"/>
              <p:cNvSpPr>
                <a:spLocks noChangeArrowheads="1"/>
              </p:cNvSpPr>
              <p:nvPr/>
            </p:nvSpPr>
            <p:spPr bwMode="auto">
              <a:xfrm>
                <a:off x="1031" y="1608"/>
                <a:ext cx="33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TC9C8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9" name="Rectangle 545"/>
              <p:cNvSpPr>
                <a:spLocks noChangeArrowheads="1"/>
              </p:cNvSpPr>
              <p:nvPr/>
            </p:nvSpPr>
            <p:spPr bwMode="auto">
              <a:xfrm>
                <a:off x="584" y="161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0" name="Freeform 546"/>
              <p:cNvSpPr>
                <a:spLocks/>
              </p:cNvSpPr>
              <p:nvPr/>
            </p:nvSpPr>
            <p:spPr bwMode="auto">
              <a:xfrm>
                <a:off x="777" y="1493"/>
                <a:ext cx="81" cy="167"/>
              </a:xfrm>
              <a:custGeom>
                <a:avLst/>
                <a:gdLst>
                  <a:gd name="T0" fmla="*/ 0 w 28"/>
                  <a:gd name="T1" fmla="*/ 58 h 58"/>
                  <a:gd name="T2" fmla="*/ 6 w 28"/>
                  <a:gd name="T3" fmla="*/ 58 h 58"/>
                  <a:gd name="T4" fmla="*/ 28 w 28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8">
                    <a:moveTo>
                      <a:pt x="0" y="58"/>
                    </a:moveTo>
                    <a:lnTo>
                      <a:pt x="6" y="5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1" name="Freeform 547"/>
              <p:cNvSpPr>
                <a:spLocks/>
              </p:cNvSpPr>
              <p:nvPr/>
            </p:nvSpPr>
            <p:spPr bwMode="auto">
              <a:xfrm>
                <a:off x="864" y="1493"/>
                <a:ext cx="141" cy="167"/>
              </a:xfrm>
              <a:custGeom>
                <a:avLst/>
                <a:gdLst>
                  <a:gd name="T0" fmla="*/ 0 w 49"/>
                  <a:gd name="T1" fmla="*/ 0 h 58"/>
                  <a:gd name="T2" fmla="*/ 22 w 49"/>
                  <a:gd name="T3" fmla="*/ 0 h 58"/>
                  <a:gd name="T4" fmla="*/ 44 w 49"/>
                  <a:gd name="T5" fmla="*/ 58 h 58"/>
                  <a:gd name="T6" fmla="*/ 49 w 49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8">
                    <a:moveTo>
                      <a:pt x="0" y="0"/>
                    </a:moveTo>
                    <a:lnTo>
                      <a:pt x="22" y="0"/>
                    </a:lnTo>
                    <a:lnTo>
                      <a:pt x="44" y="58"/>
                    </a:lnTo>
                    <a:lnTo>
                      <a:pt x="49" y="5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2" name="Rectangle 548"/>
              <p:cNvSpPr>
                <a:spLocks noChangeArrowheads="1"/>
              </p:cNvSpPr>
              <p:nvPr/>
            </p:nvSpPr>
            <p:spPr bwMode="auto">
              <a:xfrm>
                <a:off x="1031" y="171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AHGS2413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3" name="Rectangle 549"/>
              <p:cNvSpPr>
                <a:spLocks noChangeArrowheads="1"/>
              </p:cNvSpPr>
              <p:nvPr/>
            </p:nvSpPr>
            <p:spPr bwMode="auto">
              <a:xfrm>
                <a:off x="584" y="172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4" name="Freeform 550"/>
              <p:cNvSpPr>
                <a:spLocks/>
              </p:cNvSpPr>
              <p:nvPr/>
            </p:nvSpPr>
            <p:spPr bwMode="auto">
              <a:xfrm>
                <a:off x="777" y="1531"/>
                <a:ext cx="81" cy="236"/>
              </a:xfrm>
              <a:custGeom>
                <a:avLst/>
                <a:gdLst>
                  <a:gd name="T0" fmla="*/ 0 w 28"/>
                  <a:gd name="T1" fmla="*/ 82 h 82"/>
                  <a:gd name="T2" fmla="*/ 6 w 28"/>
                  <a:gd name="T3" fmla="*/ 82 h 82"/>
                  <a:gd name="T4" fmla="*/ 28 w 28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2">
                    <a:moveTo>
                      <a:pt x="0" y="82"/>
                    </a:moveTo>
                    <a:lnTo>
                      <a:pt x="6" y="8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5" name="Freeform 551"/>
              <p:cNvSpPr>
                <a:spLocks/>
              </p:cNvSpPr>
              <p:nvPr/>
            </p:nvSpPr>
            <p:spPr bwMode="auto">
              <a:xfrm>
                <a:off x="864" y="1531"/>
                <a:ext cx="141" cy="236"/>
              </a:xfrm>
              <a:custGeom>
                <a:avLst/>
                <a:gdLst>
                  <a:gd name="T0" fmla="*/ 0 w 49"/>
                  <a:gd name="T1" fmla="*/ 0 h 82"/>
                  <a:gd name="T2" fmla="*/ 22 w 49"/>
                  <a:gd name="T3" fmla="*/ 0 h 82"/>
                  <a:gd name="T4" fmla="*/ 44 w 49"/>
                  <a:gd name="T5" fmla="*/ 82 h 82"/>
                  <a:gd name="T6" fmla="*/ 49 w 49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2">
                    <a:moveTo>
                      <a:pt x="0" y="0"/>
                    </a:moveTo>
                    <a:lnTo>
                      <a:pt x="22" y="0"/>
                    </a:lnTo>
                    <a:lnTo>
                      <a:pt x="44" y="82"/>
                    </a:lnTo>
                    <a:lnTo>
                      <a:pt x="49" y="8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6" name="Rectangle 552"/>
              <p:cNvSpPr>
                <a:spLocks noChangeArrowheads="1"/>
              </p:cNvSpPr>
              <p:nvPr/>
            </p:nvSpPr>
            <p:spPr bwMode="auto">
              <a:xfrm>
                <a:off x="1031" y="1822"/>
                <a:ext cx="33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PM358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7" name="Rectangle 553"/>
              <p:cNvSpPr>
                <a:spLocks noChangeArrowheads="1"/>
              </p:cNvSpPr>
              <p:nvPr/>
            </p:nvSpPr>
            <p:spPr bwMode="auto">
              <a:xfrm>
                <a:off x="584" y="182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8" name="Freeform 554"/>
              <p:cNvSpPr>
                <a:spLocks/>
              </p:cNvSpPr>
              <p:nvPr/>
            </p:nvSpPr>
            <p:spPr bwMode="auto">
              <a:xfrm>
                <a:off x="777" y="1594"/>
                <a:ext cx="81" cy="279"/>
              </a:xfrm>
              <a:custGeom>
                <a:avLst/>
                <a:gdLst>
                  <a:gd name="T0" fmla="*/ 0 w 28"/>
                  <a:gd name="T1" fmla="*/ 97 h 97"/>
                  <a:gd name="T2" fmla="*/ 6 w 28"/>
                  <a:gd name="T3" fmla="*/ 97 h 97"/>
                  <a:gd name="T4" fmla="*/ 28 w 28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7">
                    <a:moveTo>
                      <a:pt x="0" y="97"/>
                    </a:moveTo>
                    <a:lnTo>
                      <a:pt x="6" y="9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9" name="Freeform 555"/>
              <p:cNvSpPr>
                <a:spLocks/>
              </p:cNvSpPr>
              <p:nvPr/>
            </p:nvSpPr>
            <p:spPr bwMode="auto">
              <a:xfrm>
                <a:off x="864" y="1594"/>
                <a:ext cx="141" cy="279"/>
              </a:xfrm>
              <a:custGeom>
                <a:avLst/>
                <a:gdLst>
                  <a:gd name="T0" fmla="*/ 0 w 49"/>
                  <a:gd name="T1" fmla="*/ 0 h 97"/>
                  <a:gd name="T2" fmla="*/ 22 w 49"/>
                  <a:gd name="T3" fmla="*/ 0 h 97"/>
                  <a:gd name="T4" fmla="*/ 44 w 49"/>
                  <a:gd name="T5" fmla="*/ 97 h 97"/>
                  <a:gd name="T6" fmla="*/ 49 w 49"/>
                  <a:gd name="T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7">
                    <a:moveTo>
                      <a:pt x="0" y="0"/>
                    </a:moveTo>
                    <a:lnTo>
                      <a:pt x="22" y="0"/>
                    </a:lnTo>
                    <a:lnTo>
                      <a:pt x="44" y="97"/>
                    </a:lnTo>
                    <a:lnTo>
                      <a:pt x="49" y="9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0" name="Rectangle 556"/>
              <p:cNvSpPr>
                <a:spLocks noChangeArrowheads="1"/>
              </p:cNvSpPr>
              <p:nvPr/>
            </p:nvSpPr>
            <p:spPr bwMode="auto">
              <a:xfrm>
                <a:off x="1031" y="1928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AHGS0346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1" name="Rectangle 557"/>
              <p:cNvSpPr>
                <a:spLocks noChangeArrowheads="1"/>
              </p:cNvSpPr>
              <p:nvPr/>
            </p:nvSpPr>
            <p:spPr bwMode="auto">
              <a:xfrm>
                <a:off x="584" y="193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2" name="Freeform 558"/>
              <p:cNvSpPr>
                <a:spLocks/>
              </p:cNvSpPr>
              <p:nvPr/>
            </p:nvSpPr>
            <p:spPr bwMode="auto">
              <a:xfrm>
                <a:off x="777" y="1643"/>
                <a:ext cx="81" cy="337"/>
              </a:xfrm>
              <a:custGeom>
                <a:avLst/>
                <a:gdLst>
                  <a:gd name="T0" fmla="*/ 0 w 28"/>
                  <a:gd name="T1" fmla="*/ 117 h 117"/>
                  <a:gd name="T2" fmla="*/ 6 w 28"/>
                  <a:gd name="T3" fmla="*/ 117 h 117"/>
                  <a:gd name="T4" fmla="*/ 28 w 28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7">
                    <a:moveTo>
                      <a:pt x="0" y="117"/>
                    </a:moveTo>
                    <a:lnTo>
                      <a:pt x="6" y="11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3" name="Freeform 559"/>
              <p:cNvSpPr>
                <a:spLocks/>
              </p:cNvSpPr>
              <p:nvPr/>
            </p:nvSpPr>
            <p:spPr bwMode="auto">
              <a:xfrm>
                <a:off x="864" y="1643"/>
                <a:ext cx="141" cy="337"/>
              </a:xfrm>
              <a:custGeom>
                <a:avLst/>
                <a:gdLst>
                  <a:gd name="T0" fmla="*/ 0 w 49"/>
                  <a:gd name="T1" fmla="*/ 0 h 117"/>
                  <a:gd name="T2" fmla="*/ 22 w 49"/>
                  <a:gd name="T3" fmla="*/ 0 h 117"/>
                  <a:gd name="T4" fmla="*/ 44 w 49"/>
                  <a:gd name="T5" fmla="*/ 117 h 117"/>
                  <a:gd name="T6" fmla="*/ 49 w 49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17"/>
                    </a:lnTo>
                    <a:lnTo>
                      <a:pt x="49" y="1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4" name="Rectangle 560"/>
              <p:cNvSpPr>
                <a:spLocks noChangeArrowheads="1"/>
              </p:cNvSpPr>
              <p:nvPr/>
            </p:nvSpPr>
            <p:spPr bwMode="auto">
              <a:xfrm>
                <a:off x="1031" y="203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AHGS1266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5" name="Rectangle 561"/>
              <p:cNvSpPr>
                <a:spLocks noChangeArrowheads="1"/>
              </p:cNvSpPr>
              <p:nvPr/>
            </p:nvSpPr>
            <p:spPr bwMode="auto">
              <a:xfrm>
                <a:off x="584" y="2041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47.7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6" name="Freeform 562"/>
              <p:cNvSpPr>
                <a:spLocks/>
              </p:cNvSpPr>
              <p:nvPr/>
            </p:nvSpPr>
            <p:spPr bwMode="auto">
              <a:xfrm>
                <a:off x="777" y="1721"/>
                <a:ext cx="81" cy="366"/>
              </a:xfrm>
              <a:custGeom>
                <a:avLst/>
                <a:gdLst>
                  <a:gd name="T0" fmla="*/ 0 w 28"/>
                  <a:gd name="T1" fmla="*/ 127 h 127"/>
                  <a:gd name="T2" fmla="*/ 6 w 28"/>
                  <a:gd name="T3" fmla="*/ 127 h 127"/>
                  <a:gd name="T4" fmla="*/ 28 w 28"/>
                  <a:gd name="T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7">
                    <a:moveTo>
                      <a:pt x="0" y="127"/>
                    </a:moveTo>
                    <a:lnTo>
                      <a:pt x="6" y="12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7" name="Freeform 563"/>
              <p:cNvSpPr>
                <a:spLocks/>
              </p:cNvSpPr>
              <p:nvPr/>
            </p:nvSpPr>
            <p:spPr bwMode="auto">
              <a:xfrm>
                <a:off x="864" y="1721"/>
                <a:ext cx="141" cy="366"/>
              </a:xfrm>
              <a:custGeom>
                <a:avLst/>
                <a:gdLst>
                  <a:gd name="T0" fmla="*/ 0 w 49"/>
                  <a:gd name="T1" fmla="*/ 0 h 127"/>
                  <a:gd name="T2" fmla="*/ 22 w 49"/>
                  <a:gd name="T3" fmla="*/ 0 h 127"/>
                  <a:gd name="T4" fmla="*/ 44 w 49"/>
                  <a:gd name="T5" fmla="*/ 127 h 127"/>
                  <a:gd name="T6" fmla="*/ 49 w 4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7">
                    <a:moveTo>
                      <a:pt x="0" y="0"/>
                    </a:moveTo>
                    <a:lnTo>
                      <a:pt x="22" y="0"/>
                    </a:lnTo>
                    <a:lnTo>
                      <a:pt x="44" y="127"/>
                    </a:lnTo>
                    <a:lnTo>
                      <a:pt x="49" y="1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8" name="Rectangle 564"/>
              <p:cNvSpPr>
                <a:spLocks noChangeArrowheads="1"/>
              </p:cNvSpPr>
              <p:nvPr/>
            </p:nvSpPr>
            <p:spPr bwMode="auto">
              <a:xfrm>
                <a:off x="1031" y="2141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AHGS1692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9" name="Rectangle 565"/>
              <p:cNvSpPr>
                <a:spLocks noChangeArrowheads="1"/>
              </p:cNvSpPr>
              <p:nvPr/>
            </p:nvSpPr>
            <p:spPr bwMode="auto">
              <a:xfrm>
                <a:off x="584" y="214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0" name="Freeform 566"/>
              <p:cNvSpPr>
                <a:spLocks/>
              </p:cNvSpPr>
              <p:nvPr/>
            </p:nvSpPr>
            <p:spPr bwMode="auto">
              <a:xfrm>
                <a:off x="777" y="1847"/>
                <a:ext cx="81" cy="346"/>
              </a:xfrm>
              <a:custGeom>
                <a:avLst/>
                <a:gdLst>
                  <a:gd name="T0" fmla="*/ 0 w 28"/>
                  <a:gd name="T1" fmla="*/ 120 h 120"/>
                  <a:gd name="T2" fmla="*/ 6 w 28"/>
                  <a:gd name="T3" fmla="*/ 120 h 120"/>
                  <a:gd name="T4" fmla="*/ 28 w 28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0">
                    <a:moveTo>
                      <a:pt x="0" y="120"/>
                    </a:moveTo>
                    <a:lnTo>
                      <a:pt x="6" y="12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1" name="Freeform 567"/>
              <p:cNvSpPr>
                <a:spLocks/>
              </p:cNvSpPr>
              <p:nvPr/>
            </p:nvSpPr>
            <p:spPr bwMode="auto">
              <a:xfrm>
                <a:off x="864" y="1847"/>
                <a:ext cx="141" cy="346"/>
              </a:xfrm>
              <a:custGeom>
                <a:avLst/>
                <a:gdLst>
                  <a:gd name="T0" fmla="*/ 0 w 49"/>
                  <a:gd name="T1" fmla="*/ 0 h 120"/>
                  <a:gd name="T2" fmla="*/ 22 w 49"/>
                  <a:gd name="T3" fmla="*/ 0 h 120"/>
                  <a:gd name="T4" fmla="*/ 44 w 49"/>
                  <a:gd name="T5" fmla="*/ 120 h 120"/>
                  <a:gd name="T6" fmla="*/ 49 w 49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0">
                    <a:moveTo>
                      <a:pt x="0" y="0"/>
                    </a:moveTo>
                    <a:lnTo>
                      <a:pt x="22" y="0"/>
                    </a:lnTo>
                    <a:lnTo>
                      <a:pt x="44" y="120"/>
                    </a:lnTo>
                    <a:lnTo>
                      <a:pt x="49" y="1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2" name="Rectangle 568"/>
              <p:cNvSpPr>
                <a:spLocks noChangeArrowheads="1"/>
              </p:cNvSpPr>
              <p:nvPr/>
            </p:nvSpPr>
            <p:spPr bwMode="auto">
              <a:xfrm>
                <a:off x="1031" y="2248"/>
                <a:ext cx="609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pPGPseq3B8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3" name="Rectangle 569"/>
              <p:cNvSpPr>
                <a:spLocks noChangeArrowheads="1"/>
              </p:cNvSpPr>
              <p:nvPr/>
            </p:nvSpPr>
            <p:spPr bwMode="auto">
              <a:xfrm>
                <a:off x="584" y="225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4" name="Freeform 570"/>
              <p:cNvSpPr>
                <a:spLocks/>
              </p:cNvSpPr>
              <p:nvPr/>
            </p:nvSpPr>
            <p:spPr bwMode="auto">
              <a:xfrm>
                <a:off x="777" y="1899"/>
                <a:ext cx="81" cy="401"/>
              </a:xfrm>
              <a:custGeom>
                <a:avLst/>
                <a:gdLst>
                  <a:gd name="T0" fmla="*/ 0 w 28"/>
                  <a:gd name="T1" fmla="*/ 139 h 139"/>
                  <a:gd name="T2" fmla="*/ 6 w 28"/>
                  <a:gd name="T3" fmla="*/ 139 h 139"/>
                  <a:gd name="T4" fmla="*/ 28 w 28"/>
                  <a:gd name="T5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9">
                    <a:moveTo>
                      <a:pt x="0" y="139"/>
                    </a:moveTo>
                    <a:lnTo>
                      <a:pt x="6" y="13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5" name="Freeform 571"/>
              <p:cNvSpPr>
                <a:spLocks/>
              </p:cNvSpPr>
              <p:nvPr/>
            </p:nvSpPr>
            <p:spPr bwMode="auto">
              <a:xfrm>
                <a:off x="864" y="1899"/>
                <a:ext cx="141" cy="401"/>
              </a:xfrm>
              <a:custGeom>
                <a:avLst/>
                <a:gdLst>
                  <a:gd name="T0" fmla="*/ 0 w 49"/>
                  <a:gd name="T1" fmla="*/ 0 h 139"/>
                  <a:gd name="T2" fmla="*/ 22 w 49"/>
                  <a:gd name="T3" fmla="*/ 0 h 139"/>
                  <a:gd name="T4" fmla="*/ 44 w 49"/>
                  <a:gd name="T5" fmla="*/ 139 h 139"/>
                  <a:gd name="T6" fmla="*/ 49 w 49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9">
                    <a:moveTo>
                      <a:pt x="0" y="0"/>
                    </a:moveTo>
                    <a:lnTo>
                      <a:pt x="22" y="0"/>
                    </a:lnTo>
                    <a:lnTo>
                      <a:pt x="44" y="139"/>
                    </a:lnTo>
                    <a:lnTo>
                      <a:pt x="49" y="13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6" name="Rectangle 572"/>
              <p:cNvSpPr>
                <a:spLocks noChangeArrowheads="1"/>
              </p:cNvSpPr>
              <p:nvPr/>
            </p:nvSpPr>
            <p:spPr bwMode="auto">
              <a:xfrm>
                <a:off x="1031" y="2355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AHGS1913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7" name="Rectangle 573"/>
              <p:cNvSpPr>
                <a:spLocks noChangeArrowheads="1"/>
              </p:cNvSpPr>
              <p:nvPr/>
            </p:nvSpPr>
            <p:spPr bwMode="auto">
              <a:xfrm>
                <a:off x="584" y="2360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8" name="Freeform 574"/>
              <p:cNvSpPr>
                <a:spLocks/>
              </p:cNvSpPr>
              <p:nvPr/>
            </p:nvSpPr>
            <p:spPr bwMode="auto">
              <a:xfrm>
                <a:off x="777" y="2041"/>
                <a:ext cx="81" cy="365"/>
              </a:xfrm>
              <a:custGeom>
                <a:avLst/>
                <a:gdLst>
                  <a:gd name="T0" fmla="*/ 0 w 28"/>
                  <a:gd name="T1" fmla="*/ 127 h 127"/>
                  <a:gd name="T2" fmla="*/ 6 w 28"/>
                  <a:gd name="T3" fmla="*/ 127 h 127"/>
                  <a:gd name="T4" fmla="*/ 28 w 28"/>
                  <a:gd name="T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7">
                    <a:moveTo>
                      <a:pt x="0" y="127"/>
                    </a:moveTo>
                    <a:lnTo>
                      <a:pt x="6" y="12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9" name="Freeform 575"/>
              <p:cNvSpPr>
                <a:spLocks/>
              </p:cNvSpPr>
              <p:nvPr/>
            </p:nvSpPr>
            <p:spPr bwMode="auto">
              <a:xfrm>
                <a:off x="864" y="2041"/>
                <a:ext cx="141" cy="365"/>
              </a:xfrm>
              <a:custGeom>
                <a:avLst/>
                <a:gdLst>
                  <a:gd name="T0" fmla="*/ 0 w 49"/>
                  <a:gd name="T1" fmla="*/ 0 h 127"/>
                  <a:gd name="T2" fmla="*/ 22 w 49"/>
                  <a:gd name="T3" fmla="*/ 0 h 127"/>
                  <a:gd name="T4" fmla="*/ 44 w 49"/>
                  <a:gd name="T5" fmla="*/ 127 h 127"/>
                  <a:gd name="T6" fmla="*/ 49 w 4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7">
                    <a:moveTo>
                      <a:pt x="0" y="0"/>
                    </a:moveTo>
                    <a:lnTo>
                      <a:pt x="22" y="0"/>
                    </a:lnTo>
                    <a:lnTo>
                      <a:pt x="44" y="127"/>
                    </a:lnTo>
                    <a:lnTo>
                      <a:pt x="49" y="12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0" name="Rectangle 576"/>
              <p:cNvSpPr>
                <a:spLocks noChangeArrowheads="1"/>
              </p:cNvSpPr>
              <p:nvPr/>
            </p:nvSpPr>
            <p:spPr bwMode="auto">
              <a:xfrm>
                <a:off x="1031" y="2461"/>
                <a:ext cx="33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PM204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1" name="Rectangle 577"/>
              <p:cNvSpPr>
                <a:spLocks noChangeArrowheads="1"/>
              </p:cNvSpPr>
              <p:nvPr/>
            </p:nvSpPr>
            <p:spPr bwMode="auto">
              <a:xfrm>
                <a:off x="584" y="246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2" name="Freeform 578"/>
              <p:cNvSpPr>
                <a:spLocks/>
              </p:cNvSpPr>
              <p:nvPr/>
            </p:nvSpPr>
            <p:spPr bwMode="auto">
              <a:xfrm>
                <a:off x="777" y="2153"/>
                <a:ext cx="81" cy="360"/>
              </a:xfrm>
              <a:custGeom>
                <a:avLst/>
                <a:gdLst>
                  <a:gd name="T0" fmla="*/ 0 w 28"/>
                  <a:gd name="T1" fmla="*/ 125 h 125"/>
                  <a:gd name="T2" fmla="*/ 6 w 28"/>
                  <a:gd name="T3" fmla="*/ 125 h 125"/>
                  <a:gd name="T4" fmla="*/ 28 w 28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5">
                    <a:moveTo>
                      <a:pt x="0" y="125"/>
                    </a:moveTo>
                    <a:lnTo>
                      <a:pt x="6" y="12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3" name="Freeform 579"/>
              <p:cNvSpPr>
                <a:spLocks/>
              </p:cNvSpPr>
              <p:nvPr/>
            </p:nvSpPr>
            <p:spPr bwMode="auto">
              <a:xfrm>
                <a:off x="864" y="2153"/>
                <a:ext cx="141" cy="360"/>
              </a:xfrm>
              <a:custGeom>
                <a:avLst/>
                <a:gdLst>
                  <a:gd name="T0" fmla="*/ 0 w 49"/>
                  <a:gd name="T1" fmla="*/ 0 h 125"/>
                  <a:gd name="T2" fmla="*/ 22 w 49"/>
                  <a:gd name="T3" fmla="*/ 0 h 125"/>
                  <a:gd name="T4" fmla="*/ 44 w 49"/>
                  <a:gd name="T5" fmla="*/ 125 h 125"/>
                  <a:gd name="T6" fmla="*/ 49 w 49"/>
                  <a:gd name="T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5">
                    <a:moveTo>
                      <a:pt x="0" y="0"/>
                    </a:moveTo>
                    <a:lnTo>
                      <a:pt x="22" y="0"/>
                    </a:lnTo>
                    <a:lnTo>
                      <a:pt x="44" y="125"/>
                    </a:lnTo>
                    <a:lnTo>
                      <a:pt x="49" y="1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4" name="Rectangle 580"/>
              <p:cNvSpPr>
                <a:spLocks noChangeArrowheads="1"/>
              </p:cNvSpPr>
              <p:nvPr/>
            </p:nvSpPr>
            <p:spPr bwMode="auto">
              <a:xfrm>
                <a:off x="1031" y="2568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AHGS2621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5" name="Rectangle 581"/>
              <p:cNvSpPr>
                <a:spLocks noChangeArrowheads="1"/>
              </p:cNvSpPr>
              <p:nvPr/>
            </p:nvSpPr>
            <p:spPr bwMode="auto">
              <a:xfrm>
                <a:off x="584" y="257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6" name="Freeform 582"/>
              <p:cNvSpPr>
                <a:spLocks/>
              </p:cNvSpPr>
              <p:nvPr/>
            </p:nvSpPr>
            <p:spPr bwMode="auto">
              <a:xfrm>
                <a:off x="777" y="2242"/>
                <a:ext cx="81" cy="378"/>
              </a:xfrm>
              <a:custGeom>
                <a:avLst/>
                <a:gdLst>
                  <a:gd name="T0" fmla="*/ 0 w 28"/>
                  <a:gd name="T1" fmla="*/ 131 h 131"/>
                  <a:gd name="T2" fmla="*/ 6 w 28"/>
                  <a:gd name="T3" fmla="*/ 131 h 131"/>
                  <a:gd name="T4" fmla="*/ 28 w 28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1">
                    <a:moveTo>
                      <a:pt x="0" y="131"/>
                    </a:moveTo>
                    <a:lnTo>
                      <a:pt x="6" y="13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7" name="Freeform 583"/>
              <p:cNvSpPr>
                <a:spLocks/>
              </p:cNvSpPr>
              <p:nvPr/>
            </p:nvSpPr>
            <p:spPr bwMode="auto">
              <a:xfrm>
                <a:off x="864" y="2242"/>
                <a:ext cx="141" cy="378"/>
              </a:xfrm>
              <a:custGeom>
                <a:avLst/>
                <a:gdLst>
                  <a:gd name="T0" fmla="*/ 0 w 49"/>
                  <a:gd name="T1" fmla="*/ 0 h 131"/>
                  <a:gd name="T2" fmla="*/ 22 w 49"/>
                  <a:gd name="T3" fmla="*/ 0 h 131"/>
                  <a:gd name="T4" fmla="*/ 44 w 49"/>
                  <a:gd name="T5" fmla="*/ 131 h 131"/>
                  <a:gd name="T6" fmla="*/ 49 w 49"/>
                  <a:gd name="T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1">
                    <a:moveTo>
                      <a:pt x="0" y="0"/>
                    </a:moveTo>
                    <a:lnTo>
                      <a:pt x="22" y="0"/>
                    </a:lnTo>
                    <a:lnTo>
                      <a:pt x="44" y="131"/>
                    </a:lnTo>
                    <a:lnTo>
                      <a:pt x="49" y="13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8" name="Rectangle 584"/>
              <p:cNvSpPr>
                <a:spLocks noChangeArrowheads="1"/>
              </p:cNvSpPr>
              <p:nvPr/>
            </p:nvSpPr>
            <p:spPr bwMode="auto">
              <a:xfrm>
                <a:off x="1031" y="2674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AHGS0228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9" name="Rectangle 585"/>
              <p:cNvSpPr>
                <a:spLocks noChangeArrowheads="1"/>
              </p:cNvSpPr>
              <p:nvPr/>
            </p:nvSpPr>
            <p:spPr bwMode="auto">
              <a:xfrm>
                <a:off x="584" y="2680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72.1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0" name="Freeform 586"/>
              <p:cNvSpPr>
                <a:spLocks/>
              </p:cNvSpPr>
              <p:nvPr/>
            </p:nvSpPr>
            <p:spPr bwMode="auto">
              <a:xfrm>
                <a:off x="777" y="2464"/>
                <a:ext cx="81" cy="262"/>
              </a:xfrm>
              <a:custGeom>
                <a:avLst/>
                <a:gdLst>
                  <a:gd name="T0" fmla="*/ 0 w 28"/>
                  <a:gd name="T1" fmla="*/ 91 h 91"/>
                  <a:gd name="T2" fmla="*/ 6 w 28"/>
                  <a:gd name="T3" fmla="*/ 91 h 91"/>
                  <a:gd name="T4" fmla="*/ 28 w 28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1">
                    <a:moveTo>
                      <a:pt x="0" y="91"/>
                    </a:moveTo>
                    <a:lnTo>
                      <a:pt x="6" y="9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1" name="Freeform 587"/>
              <p:cNvSpPr>
                <a:spLocks/>
              </p:cNvSpPr>
              <p:nvPr/>
            </p:nvSpPr>
            <p:spPr bwMode="auto">
              <a:xfrm>
                <a:off x="864" y="2464"/>
                <a:ext cx="141" cy="262"/>
              </a:xfrm>
              <a:custGeom>
                <a:avLst/>
                <a:gdLst>
                  <a:gd name="T0" fmla="*/ 0 w 49"/>
                  <a:gd name="T1" fmla="*/ 0 h 91"/>
                  <a:gd name="T2" fmla="*/ 22 w 49"/>
                  <a:gd name="T3" fmla="*/ 0 h 91"/>
                  <a:gd name="T4" fmla="*/ 44 w 49"/>
                  <a:gd name="T5" fmla="*/ 91 h 91"/>
                  <a:gd name="T6" fmla="*/ 49 w 49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1">
                    <a:moveTo>
                      <a:pt x="0" y="0"/>
                    </a:moveTo>
                    <a:lnTo>
                      <a:pt x="22" y="0"/>
                    </a:lnTo>
                    <a:lnTo>
                      <a:pt x="44" y="91"/>
                    </a:lnTo>
                    <a:lnTo>
                      <a:pt x="49" y="9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2" name="Line 588"/>
              <p:cNvSpPr>
                <a:spLocks noChangeShapeType="1"/>
              </p:cNvSpPr>
              <p:nvPr/>
            </p:nvSpPr>
            <p:spPr bwMode="auto">
              <a:xfrm flipV="1">
                <a:off x="1676" y="1271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3" name="Line 589"/>
              <p:cNvSpPr>
                <a:spLocks noChangeShapeType="1"/>
              </p:cNvSpPr>
              <p:nvPr/>
            </p:nvSpPr>
            <p:spPr bwMode="auto">
              <a:xfrm>
                <a:off x="1639" y="1271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4" name="Freeform 590"/>
              <p:cNvSpPr>
                <a:spLocks/>
              </p:cNvSpPr>
              <p:nvPr/>
            </p:nvSpPr>
            <p:spPr bwMode="auto">
              <a:xfrm>
                <a:off x="1639" y="1294"/>
                <a:ext cx="69" cy="55"/>
              </a:xfrm>
              <a:custGeom>
                <a:avLst/>
                <a:gdLst>
                  <a:gd name="T0" fmla="*/ 0 w 69"/>
                  <a:gd name="T1" fmla="*/ 0 h 55"/>
                  <a:gd name="T2" fmla="*/ 0 w 69"/>
                  <a:gd name="T3" fmla="*/ 55 h 55"/>
                  <a:gd name="T4" fmla="*/ 38 w 69"/>
                  <a:gd name="T5" fmla="*/ 55 h 55"/>
                  <a:gd name="T6" fmla="*/ 69 w 69"/>
                  <a:gd name="T7" fmla="*/ 55 h 55"/>
                  <a:gd name="T8" fmla="*/ 69 w 69"/>
                  <a:gd name="T9" fmla="*/ 0 h 55"/>
                  <a:gd name="T10" fmla="*/ 38 w 69"/>
                  <a:gd name="T11" fmla="*/ 0 h 55"/>
                  <a:gd name="T12" fmla="*/ 0 w 69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55">
                    <a:moveTo>
                      <a:pt x="0" y="0"/>
                    </a:moveTo>
                    <a:lnTo>
                      <a:pt x="0" y="55"/>
                    </a:lnTo>
                    <a:lnTo>
                      <a:pt x="38" y="55"/>
                    </a:lnTo>
                    <a:lnTo>
                      <a:pt x="69" y="55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5" name="Line 591"/>
              <p:cNvSpPr>
                <a:spLocks noChangeShapeType="1"/>
              </p:cNvSpPr>
              <p:nvPr/>
            </p:nvSpPr>
            <p:spPr bwMode="auto">
              <a:xfrm>
                <a:off x="1679" y="1349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6" name="Line 592"/>
              <p:cNvSpPr>
                <a:spLocks noChangeShapeType="1"/>
              </p:cNvSpPr>
              <p:nvPr/>
            </p:nvSpPr>
            <p:spPr bwMode="auto">
              <a:xfrm>
                <a:off x="1638" y="1352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7" name="Rectangle 593"/>
              <p:cNvSpPr>
                <a:spLocks noChangeArrowheads="1"/>
              </p:cNvSpPr>
              <p:nvPr/>
            </p:nvSpPr>
            <p:spPr bwMode="auto">
              <a:xfrm rot="5400000">
                <a:off x="1545" y="1297"/>
                <a:ext cx="453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qPLA7.1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8" name="Line 594"/>
              <p:cNvSpPr>
                <a:spLocks noChangeShapeType="1"/>
              </p:cNvSpPr>
              <p:nvPr/>
            </p:nvSpPr>
            <p:spPr bwMode="auto">
              <a:xfrm flipV="1">
                <a:off x="1874" y="1000"/>
                <a:ext cx="0" cy="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9" name="Line 595"/>
              <p:cNvSpPr>
                <a:spLocks noChangeShapeType="1"/>
              </p:cNvSpPr>
              <p:nvPr/>
            </p:nvSpPr>
            <p:spPr bwMode="auto">
              <a:xfrm>
                <a:off x="1839" y="1000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0" name="Freeform 596"/>
              <p:cNvSpPr>
                <a:spLocks/>
              </p:cNvSpPr>
              <p:nvPr/>
            </p:nvSpPr>
            <p:spPr bwMode="auto">
              <a:xfrm>
                <a:off x="1839" y="1058"/>
                <a:ext cx="70" cy="164"/>
              </a:xfrm>
              <a:custGeom>
                <a:avLst/>
                <a:gdLst>
                  <a:gd name="T0" fmla="*/ 0 w 70"/>
                  <a:gd name="T1" fmla="*/ 0 h 164"/>
                  <a:gd name="T2" fmla="*/ 0 w 70"/>
                  <a:gd name="T3" fmla="*/ 164 h 164"/>
                  <a:gd name="T4" fmla="*/ 38 w 70"/>
                  <a:gd name="T5" fmla="*/ 164 h 164"/>
                  <a:gd name="T6" fmla="*/ 70 w 70"/>
                  <a:gd name="T7" fmla="*/ 164 h 164"/>
                  <a:gd name="T8" fmla="*/ 70 w 70"/>
                  <a:gd name="T9" fmla="*/ 0 h 164"/>
                  <a:gd name="T10" fmla="*/ 38 w 70"/>
                  <a:gd name="T11" fmla="*/ 0 h 164"/>
                  <a:gd name="T12" fmla="*/ 0 w 70"/>
                  <a:gd name="T1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64">
                    <a:moveTo>
                      <a:pt x="0" y="0"/>
                    </a:moveTo>
                    <a:lnTo>
                      <a:pt x="0" y="164"/>
                    </a:lnTo>
                    <a:lnTo>
                      <a:pt x="38" y="164"/>
                    </a:lnTo>
                    <a:lnTo>
                      <a:pt x="70" y="164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1" name="Line 597"/>
              <p:cNvSpPr>
                <a:spLocks noChangeShapeType="1"/>
              </p:cNvSpPr>
              <p:nvPr/>
            </p:nvSpPr>
            <p:spPr bwMode="auto">
              <a:xfrm>
                <a:off x="1874" y="1222"/>
                <a:ext cx="0" cy="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2" name="Line 598"/>
              <p:cNvSpPr>
                <a:spLocks noChangeShapeType="1"/>
              </p:cNvSpPr>
              <p:nvPr/>
            </p:nvSpPr>
            <p:spPr bwMode="auto">
              <a:xfrm>
                <a:off x="1839" y="1271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3" name="Rectangle 599"/>
              <p:cNvSpPr>
                <a:spLocks noChangeArrowheads="1"/>
              </p:cNvSpPr>
              <p:nvPr/>
            </p:nvSpPr>
            <p:spPr bwMode="auto">
              <a:xfrm rot="5400000">
                <a:off x="1715" y="1105"/>
                <a:ext cx="509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qSLA7.1a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4" name="Line 600"/>
              <p:cNvSpPr>
                <a:spLocks noChangeShapeType="1"/>
              </p:cNvSpPr>
              <p:nvPr/>
            </p:nvSpPr>
            <p:spPr bwMode="auto">
              <a:xfrm>
                <a:off x="2042" y="149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5" name="Line 601"/>
              <p:cNvSpPr>
                <a:spLocks noChangeShapeType="1"/>
              </p:cNvSpPr>
              <p:nvPr/>
            </p:nvSpPr>
            <p:spPr bwMode="auto">
              <a:xfrm>
                <a:off x="2047" y="1493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6" name="Freeform 602"/>
              <p:cNvSpPr>
                <a:spLocks/>
              </p:cNvSpPr>
              <p:nvPr/>
            </p:nvSpPr>
            <p:spPr bwMode="auto">
              <a:xfrm>
                <a:off x="2043" y="1493"/>
                <a:ext cx="69" cy="35"/>
              </a:xfrm>
              <a:custGeom>
                <a:avLst/>
                <a:gdLst>
                  <a:gd name="T0" fmla="*/ 0 w 69"/>
                  <a:gd name="T1" fmla="*/ 0 h 35"/>
                  <a:gd name="T2" fmla="*/ 0 w 69"/>
                  <a:gd name="T3" fmla="*/ 35 h 35"/>
                  <a:gd name="T4" fmla="*/ 37 w 69"/>
                  <a:gd name="T5" fmla="*/ 35 h 35"/>
                  <a:gd name="T6" fmla="*/ 69 w 69"/>
                  <a:gd name="T7" fmla="*/ 35 h 35"/>
                  <a:gd name="T8" fmla="*/ 69 w 69"/>
                  <a:gd name="T9" fmla="*/ 0 h 35"/>
                  <a:gd name="T10" fmla="*/ 37 w 69"/>
                  <a:gd name="T11" fmla="*/ 0 h 35"/>
                  <a:gd name="T12" fmla="*/ 0 w 69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35">
                    <a:moveTo>
                      <a:pt x="0" y="0"/>
                    </a:moveTo>
                    <a:lnTo>
                      <a:pt x="0" y="35"/>
                    </a:lnTo>
                    <a:lnTo>
                      <a:pt x="37" y="35"/>
                    </a:lnTo>
                    <a:lnTo>
                      <a:pt x="69" y="35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7" name="Line 603"/>
              <p:cNvSpPr>
                <a:spLocks noChangeShapeType="1"/>
              </p:cNvSpPr>
              <p:nvPr/>
            </p:nvSpPr>
            <p:spPr bwMode="auto">
              <a:xfrm>
                <a:off x="2042" y="1528"/>
                <a:ext cx="0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8" name="Line 604"/>
              <p:cNvSpPr>
                <a:spLocks noChangeShapeType="1"/>
              </p:cNvSpPr>
              <p:nvPr/>
            </p:nvSpPr>
            <p:spPr bwMode="auto">
              <a:xfrm>
                <a:off x="2047" y="1531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9" name="Rectangle 605"/>
              <p:cNvSpPr>
                <a:spLocks noChangeArrowheads="1"/>
              </p:cNvSpPr>
              <p:nvPr/>
            </p:nvSpPr>
            <p:spPr bwMode="auto">
              <a:xfrm rot="5400000">
                <a:off x="1925" y="1480"/>
                <a:ext cx="515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qSLA7.1b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0" name="Line 606"/>
              <p:cNvSpPr>
                <a:spLocks noChangeShapeType="1"/>
              </p:cNvSpPr>
              <p:nvPr/>
            </p:nvSpPr>
            <p:spPr bwMode="auto">
              <a:xfrm flipV="1">
                <a:off x="2297" y="1605"/>
                <a:ext cx="0" cy="4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1" name="Line 607"/>
              <p:cNvSpPr>
                <a:spLocks noChangeShapeType="1"/>
              </p:cNvSpPr>
              <p:nvPr/>
            </p:nvSpPr>
            <p:spPr bwMode="auto">
              <a:xfrm>
                <a:off x="2260" y="1605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2" name="Freeform 608"/>
              <p:cNvSpPr>
                <a:spLocks/>
              </p:cNvSpPr>
              <p:nvPr/>
            </p:nvSpPr>
            <p:spPr bwMode="auto">
              <a:xfrm>
                <a:off x="2266" y="1654"/>
                <a:ext cx="69" cy="116"/>
              </a:xfrm>
              <a:custGeom>
                <a:avLst/>
                <a:gdLst>
                  <a:gd name="T0" fmla="*/ 0 w 69"/>
                  <a:gd name="T1" fmla="*/ 0 h 116"/>
                  <a:gd name="T2" fmla="*/ 0 w 69"/>
                  <a:gd name="T3" fmla="*/ 116 h 116"/>
                  <a:gd name="T4" fmla="*/ 37 w 69"/>
                  <a:gd name="T5" fmla="*/ 116 h 116"/>
                  <a:gd name="T6" fmla="*/ 69 w 69"/>
                  <a:gd name="T7" fmla="*/ 116 h 116"/>
                  <a:gd name="T8" fmla="*/ 69 w 69"/>
                  <a:gd name="T9" fmla="*/ 0 h 116"/>
                  <a:gd name="T10" fmla="*/ 37 w 69"/>
                  <a:gd name="T11" fmla="*/ 0 h 116"/>
                  <a:gd name="T12" fmla="*/ 0 w 69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16">
                    <a:moveTo>
                      <a:pt x="0" y="0"/>
                    </a:moveTo>
                    <a:lnTo>
                      <a:pt x="0" y="116"/>
                    </a:lnTo>
                    <a:lnTo>
                      <a:pt x="37" y="116"/>
                    </a:lnTo>
                    <a:lnTo>
                      <a:pt x="69" y="116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3" name="Line 609"/>
              <p:cNvSpPr>
                <a:spLocks noChangeShapeType="1"/>
              </p:cNvSpPr>
              <p:nvPr/>
            </p:nvSpPr>
            <p:spPr bwMode="auto">
              <a:xfrm>
                <a:off x="2297" y="1770"/>
                <a:ext cx="0" cy="3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4" name="Line 610"/>
              <p:cNvSpPr>
                <a:spLocks noChangeShapeType="1"/>
              </p:cNvSpPr>
              <p:nvPr/>
            </p:nvSpPr>
            <p:spPr bwMode="auto">
              <a:xfrm>
                <a:off x="2260" y="180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5" name="Rectangle 611"/>
              <p:cNvSpPr>
                <a:spLocks noChangeArrowheads="1"/>
              </p:cNvSpPr>
              <p:nvPr/>
            </p:nvSpPr>
            <p:spPr bwMode="auto">
              <a:xfrm rot="5400000">
                <a:off x="2170" y="1674"/>
                <a:ext cx="453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qPLA7.2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6" name="Rectangle 612"/>
              <p:cNvSpPr>
                <a:spLocks noChangeArrowheads="1"/>
              </p:cNvSpPr>
              <p:nvPr/>
            </p:nvSpPr>
            <p:spPr bwMode="auto">
              <a:xfrm>
                <a:off x="607" y="-457"/>
                <a:ext cx="796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FA7(LGF7)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0" name="Group 640"/>
            <p:cNvGrpSpPr>
              <a:grpSpLocks/>
            </p:cNvGrpSpPr>
            <p:nvPr/>
          </p:nvGrpSpPr>
          <p:grpSpPr bwMode="auto">
            <a:xfrm>
              <a:off x="2503" y="-459"/>
              <a:ext cx="1146" cy="2285"/>
              <a:chOff x="2503" y="-459"/>
              <a:chExt cx="1146" cy="2285"/>
            </a:xfrm>
          </p:grpSpPr>
          <p:sp>
            <p:nvSpPr>
              <p:cNvPr id="595" name="AutoShape 614"/>
              <p:cNvSpPr>
                <a:spLocks noChangeArrowheads="1"/>
              </p:cNvSpPr>
              <p:nvPr/>
            </p:nvSpPr>
            <p:spPr bwMode="auto">
              <a:xfrm>
                <a:off x="2777" y="228"/>
                <a:ext cx="69" cy="1530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6" name="Rectangle 615"/>
              <p:cNvSpPr>
                <a:spLocks noChangeArrowheads="1"/>
              </p:cNvSpPr>
              <p:nvPr/>
            </p:nvSpPr>
            <p:spPr bwMode="auto">
              <a:xfrm>
                <a:off x="2950" y="211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ARS734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7" name="Rectangle 616"/>
              <p:cNvSpPr>
                <a:spLocks noChangeArrowheads="1"/>
              </p:cNvSpPr>
              <p:nvPr/>
            </p:nvSpPr>
            <p:spPr bwMode="auto">
              <a:xfrm>
                <a:off x="2552" y="217"/>
                <a:ext cx="14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8" name="Freeform 617"/>
              <p:cNvSpPr>
                <a:spLocks/>
              </p:cNvSpPr>
              <p:nvPr/>
            </p:nvSpPr>
            <p:spPr bwMode="auto">
              <a:xfrm>
                <a:off x="2696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9" name="Freeform 618"/>
              <p:cNvSpPr>
                <a:spLocks/>
              </p:cNvSpPr>
              <p:nvPr/>
            </p:nvSpPr>
            <p:spPr bwMode="auto">
              <a:xfrm>
                <a:off x="2783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0" name="Rectangle 619"/>
              <p:cNvSpPr>
                <a:spLocks noChangeArrowheads="1"/>
              </p:cNvSpPr>
              <p:nvPr/>
            </p:nvSpPr>
            <p:spPr bwMode="auto">
              <a:xfrm>
                <a:off x="2950" y="623"/>
                <a:ext cx="41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Ahs0001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1" name="Rectangle 620"/>
              <p:cNvSpPr>
                <a:spLocks noChangeArrowheads="1"/>
              </p:cNvSpPr>
              <p:nvPr/>
            </p:nvSpPr>
            <p:spPr bwMode="auto">
              <a:xfrm>
                <a:off x="2503" y="629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2" name="Freeform 621"/>
              <p:cNvSpPr>
                <a:spLocks/>
              </p:cNvSpPr>
              <p:nvPr/>
            </p:nvSpPr>
            <p:spPr bwMode="auto">
              <a:xfrm>
                <a:off x="2696" y="67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3" name="Freeform 622"/>
              <p:cNvSpPr>
                <a:spLocks/>
              </p:cNvSpPr>
              <p:nvPr/>
            </p:nvSpPr>
            <p:spPr bwMode="auto">
              <a:xfrm>
                <a:off x="2783" y="67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4" name="Rectangle 623"/>
              <p:cNvSpPr>
                <a:spLocks noChangeArrowheads="1"/>
              </p:cNvSpPr>
              <p:nvPr/>
            </p:nvSpPr>
            <p:spPr bwMode="auto">
              <a:xfrm>
                <a:off x="2950" y="822"/>
                <a:ext cx="2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EE-95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5" name="Rectangle 624"/>
              <p:cNvSpPr>
                <a:spLocks noChangeArrowheads="1"/>
              </p:cNvSpPr>
              <p:nvPr/>
            </p:nvSpPr>
            <p:spPr bwMode="auto">
              <a:xfrm>
                <a:off x="2503" y="82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6" name="Freeform 625"/>
              <p:cNvSpPr>
                <a:spLocks/>
              </p:cNvSpPr>
              <p:nvPr/>
            </p:nvSpPr>
            <p:spPr bwMode="auto">
              <a:xfrm>
                <a:off x="2696" y="87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Freeform 626"/>
              <p:cNvSpPr>
                <a:spLocks/>
              </p:cNvSpPr>
              <p:nvPr/>
            </p:nvSpPr>
            <p:spPr bwMode="auto">
              <a:xfrm>
                <a:off x="2783" y="87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8" name="Rectangle 627"/>
              <p:cNvSpPr>
                <a:spLocks noChangeArrowheads="1"/>
              </p:cNvSpPr>
              <p:nvPr/>
            </p:nvSpPr>
            <p:spPr bwMode="auto">
              <a:xfrm>
                <a:off x="2950" y="1067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AHGS1836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9" name="Rectangle 628"/>
              <p:cNvSpPr>
                <a:spLocks noChangeArrowheads="1"/>
              </p:cNvSpPr>
              <p:nvPr/>
            </p:nvSpPr>
            <p:spPr bwMode="auto">
              <a:xfrm>
                <a:off x="2503" y="1072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0" name="Freeform 629"/>
              <p:cNvSpPr>
                <a:spLocks/>
              </p:cNvSpPr>
              <p:nvPr/>
            </p:nvSpPr>
            <p:spPr bwMode="auto">
              <a:xfrm>
                <a:off x="2696" y="111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1" name="Freeform 630"/>
              <p:cNvSpPr>
                <a:spLocks/>
              </p:cNvSpPr>
              <p:nvPr/>
            </p:nvSpPr>
            <p:spPr bwMode="auto">
              <a:xfrm>
                <a:off x="2783" y="111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2" name="Rectangle 631"/>
              <p:cNvSpPr>
                <a:spLocks noChangeArrowheads="1"/>
              </p:cNvSpPr>
              <p:nvPr/>
            </p:nvSpPr>
            <p:spPr bwMode="auto">
              <a:xfrm>
                <a:off x="2950" y="1427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AHGS1803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3" name="Rectangle 632"/>
              <p:cNvSpPr>
                <a:spLocks noChangeArrowheads="1"/>
              </p:cNvSpPr>
              <p:nvPr/>
            </p:nvSpPr>
            <p:spPr bwMode="auto">
              <a:xfrm>
                <a:off x="2503" y="1433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4" name="Freeform 633"/>
              <p:cNvSpPr>
                <a:spLocks/>
              </p:cNvSpPr>
              <p:nvPr/>
            </p:nvSpPr>
            <p:spPr bwMode="auto">
              <a:xfrm>
                <a:off x="2696" y="147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5" name="Freeform 634"/>
              <p:cNvSpPr>
                <a:spLocks/>
              </p:cNvSpPr>
              <p:nvPr/>
            </p:nvSpPr>
            <p:spPr bwMode="auto">
              <a:xfrm>
                <a:off x="2783" y="147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6" name="Rectangle 635"/>
              <p:cNvSpPr>
                <a:spLocks noChangeArrowheads="1"/>
              </p:cNvSpPr>
              <p:nvPr/>
            </p:nvSpPr>
            <p:spPr bwMode="auto">
              <a:xfrm>
                <a:off x="2950" y="1672"/>
                <a:ext cx="699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pPGPseq2E6-1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7" name="Rectangle 636"/>
              <p:cNvSpPr>
                <a:spLocks noChangeArrowheads="1"/>
              </p:cNvSpPr>
              <p:nvPr/>
            </p:nvSpPr>
            <p:spPr bwMode="auto">
              <a:xfrm>
                <a:off x="2503" y="167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47.8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8" name="Freeform 637"/>
              <p:cNvSpPr>
                <a:spLocks/>
              </p:cNvSpPr>
              <p:nvPr/>
            </p:nvSpPr>
            <p:spPr bwMode="auto">
              <a:xfrm>
                <a:off x="2696" y="172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9" name="Freeform 638"/>
              <p:cNvSpPr>
                <a:spLocks/>
              </p:cNvSpPr>
              <p:nvPr/>
            </p:nvSpPr>
            <p:spPr bwMode="auto">
              <a:xfrm>
                <a:off x="2783" y="172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0" name="Rectangle 639"/>
              <p:cNvSpPr>
                <a:spLocks noChangeArrowheads="1"/>
              </p:cNvSpPr>
              <p:nvPr/>
            </p:nvSpPr>
            <p:spPr bwMode="auto">
              <a:xfrm>
                <a:off x="2503" y="-459"/>
                <a:ext cx="956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FA7a(LGF21)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1" name="Group 673"/>
            <p:cNvGrpSpPr>
              <a:grpSpLocks/>
            </p:cNvGrpSpPr>
            <p:nvPr/>
          </p:nvGrpSpPr>
          <p:grpSpPr bwMode="auto">
            <a:xfrm>
              <a:off x="3639" y="-459"/>
              <a:ext cx="1198" cy="3017"/>
              <a:chOff x="3639" y="-459"/>
              <a:chExt cx="1198" cy="3017"/>
            </a:xfrm>
          </p:grpSpPr>
          <p:sp>
            <p:nvSpPr>
              <p:cNvPr id="563" name="AutoShape 641"/>
              <p:cNvSpPr>
                <a:spLocks noChangeArrowheads="1"/>
              </p:cNvSpPr>
              <p:nvPr/>
            </p:nvSpPr>
            <p:spPr bwMode="auto">
              <a:xfrm>
                <a:off x="3913" y="228"/>
                <a:ext cx="69" cy="2262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4" name="Rectangle 642"/>
              <p:cNvSpPr>
                <a:spLocks noChangeArrowheads="1"/>
              </p:cNvSpPr>
              <p:nvPr/>
            </p:nvSpPr>
            <p:spPr bwMode="auto">
              <a:xfrm>
                <a:off x="4085" y="211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AHGS1687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5" name="Rectangle 643"/>
              <p:cNvSpPr>
                <a:spLocks noChangeArrowheads="1"/>
              </p:cNvSpPr>
              <p:nvPr/>
            </p:nvSpPr>
            <p:spPr bwMode="auto">
              <a:xfrm>
                <a:off x="3688" y="217"/>
                <a:ext cx="14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6" name="Freeform 644"/>
              <p:cNvSpPr>
                <a:spLocks/>
              </p:cNvSpPr>
              <p:nvPr/>
            </p:nvSpPr>
            <p:spPr bwMode="auto">
              <a:xfrm>
                <a:off x="3832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7" name="Freeform 645"/>
              <p:cNvSpPr>
                <a:spLocks/>
              </p:cNvSpPr>
              <p:nvPr/>
            </p:nvSpPr>
            <p:spPr bwMode="auto">
              <a:xfrm>
                <a:off x="3918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8" name="Rectangle 646"/>
              <p:cNvSpPr>
                <a:spLocks noChangeArrowheads="1"/>
              </p:cNvSpPr>
              <p:nvPr/>
            </p:nvSpPr>
            <p:spPr bwMode="auto">
              <a:xfrm>
                <a:off x="4085" y="536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AHGS1383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9" name="Rectangle 647"/>
              <p:cNvSpPr>
                <a:spLocks noChangeArrowheads="1"/>
              </p:cNvSpPr>
              <p:nvPr/>
            </p:nvSpPr>
            <p:spPr bwMode="auto">
              <a:xfrm>
                <a:off x="3639" y="542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0" name="Freeform 648"/>
              <p:cNvSpPr>
                <a:spLocks/>
              </p:cNvSpPr>
              <p:nvPr/>
            </p:nvSpPr>
            <p:spPr bwMode="auto">
              <a:xfrm>
                <a:off x="3832" y="58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1" name="Freeform 649"/>
              <p:cNvSpPr>
                <a:spLocks/>
              </p:cNvSpPr>
              <p:nvPr/>
            </p:nvSpPr>
            <p:spPr bwMode="auto">
              <a:xfrm>
                <a:off x="3918" y="58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2" name="Rectangle 650"/>
              <p:cNvSpPr>
                <a:spLocks noChangeArrowheads="1"/>
              </p:cNvSpPr>
              <p:nvPr/>
            </p:nvSpPr>
            <p:spPr bwMode="auto">
              <a:xfrm>
                <a:off x="4085" y="1231"/>
                <a:ext cx="61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pPGPseq3A8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3" name="Rectangle 651"/>
              <p:cNvSpPr>
                <a:spLocks noChangeArrowheads="1"/>
              </p:cNvSpPr>
              <p:nvPr/>
            </p:nvSpPr>
            <p:spPr bwMode="auto">
              <a:xfrm>
                <a:off x="3639" y="123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4" name="Freeform 652"/>
              <p:cNvSpPr>
                <a:spLocks/>
              </p:cNvSpPr>
              <p:nvPr/>
            </p:nvSpPr>
            <p:spPr bwMode="auto">
              <a:xfrm>
                <a:off x="3832" y="12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5" name="Freeform 653"/>
              <p:cNvSpPr>
                <a:spLocks/>
              </p:cNvSpPr>
              <p:nvPr/>
            </p:nvSpPr>
            <p:spPr bwMode="auto">
              <a:xfrm>
                <a:off x="3918" y="12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6" name="Rectangle 654"/>
              <p:cNvSpPr>
                <a:spLocks noChangeArrowheads="1"/>
              </p:cNvSpPr>
              <p:nvPr/>
            </p:nvSpPr>
            <p:spPr bwMode="auto">
              <a:xfrm>
                <a:off x="4085" y="1623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ARS120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7" name="Rectangle 655"/>
              <p:cNvSpPr>
                <a:spLocks noChangeArrowheads="1"/>
              </p:cNvSpPr>
              <p:nvPr/>
            </p:nvSpPr>
            <p:spPr bwMode="auto">
              <a:xfrm>
                <a:off x="3639" y="1629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8" name="Freeform 656"/>
              <p:cNvSpPr>
                <a:spLocks/>
              </p:cNvSpPr>
              <p:nvPr/>
            </p:nvSpPr>
            <p:spPr bwMode="auto">
              <a:xfrm>
                <a:off x="3832" y="167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9" name="Freeform 657"/>
              <p:cNvSpPr>
                <a:spLocks/>
              </p:cNvSpPr>
              <p:nvPr/>
            </p:nvSpPr>
            <p:spPr bwMode="auto">
              <a:xfrm>
                <a:off x="3918" y="167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0" name="Rectangle 658"/>
              <p:cNvSpPr>
                <a:spLocks noChangeArrowheads="1"/>
              </p:cNvSpPr>
              <p:nvPr/>
            </p:nvSpPr>
            <p:spPr bwMode="auto">
              <a:xfrm>
                <a:off x="4085" y="1951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AHGS1434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1" name="Rectangle 659"/>
              <p:cNvSpPr>
                <a:spLocks noChangeArrowheads="1"/>
              </p:cNvSpPr>
              <p:nvPr/>
            </p:nvSpPr>
            <p:spPr bwMode="auto">
              <a:xfrm>
                <a:off x="3639" y="195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2" name="Freeform 660"/>
              <p:cNvSpPr>
                <a:spLocks/>
              </p:cNvSpPr>
              <p:nvPr/>
            </p:nvSpPr>
            <p:spPr bwMode="auto">
              <a:xfrm>
                <a:off x="3832" y="200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3" name="Freeform 661"/>
              <p:cNvSpPr>
                <a:spLocks/>
              </p:cNvSpPr>
              <p:nvPr/>
            </p:nvSpPr>
            <p:spPr bwMode="auto">
              <a:xfrm>
                <a:off x="3918" y="200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4" name="Rectangle 662"/>
              <p:cNvSpPr>
                <a:spLocks noChangeArrowheads="1"/>
              </p:cNvSpPr>
              <p:nvPr/>
            </p:nvSpPr>
            <p:spPr bwMode="auto">
              <a:xfrm>
                <a:off x="4085" y="2404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AHGS2319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5" name="Rectangle 663"/>
              <p:cNvSpPr>
                <a:spLocks noChangeArrowheads="1"/>
              </p:cNvSpPr>
              <p:nvPr/>
            </p:nvSpPr>
            <p:spPr bwMode="auto">
              <a:xfrm>
                <a:off x="3639" y="2409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6" name="Freeform 664"/>
              <p:cNvSpPr>
                <a:spLocks/>
              </p:cNvSpPr>
              <p:nvPr/>
            </p:nvSpPr>
            <p:spPr bwMode="auto">
              <a:xfrm>
                <a:off x="3832" y="245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7" name="Freeform 665"/>
              <p:cNvSpPr>
                <a:spLocks/>
              </p:cNvSpPr>
              <p:nvPr/>
            </p:nvSpPr>
            <p:spPr bwMode="auto">
              <a:xfrm>
                <a:off x="3918" y="245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8" name="Line 666"/>
              <p:cNvSpPr>
                <a:spLocks noChangeShapeType="1"/>
              </p:cNvSpPr>
              <p:nvPr/>
            </p:nvSpPr>
            <p:spPr bwMode="auto">
              <a:xfrm flipV="1">
                <a:off x="4670" y="1669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9" name="Line 667"/>
              <p:cNvSpPr>
                <a:spLocks noChangeShapeType="1"/>
              </p:cNvSpPr>
              <p:nvPr/>
            </p:nvSpPr>
            <p:spPr bwMode="auto">
              <a:xfrm>
                <a:off x="4633" y="166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0" name="Freeform 668"/>
              <p:cNvSpPr>
                <a:spLocks/>
              </p:cNvSpPr>
              <p:nvPr/>
            </p:nvSpPr>
            <p:spPr bwMode="auto">
              <a:xfrm>
                <a:off x="4633" y="1744"/>
                <a:ext cx="69" cy="455"/>
              </a:xfrm>
              <a:custGeom>
                <a:avLst/>
                <a:gdLst>
                  <a:gd name="T0" fmla="*/ 0 w 69"/>
                  <a:gd name="T1" fmla="*/ 0 h 455"/>
                  <a:gd name="T2" fmla="*/ 0 w 69"/>
                  <a:gd name="T3" fmla="*/ 455 h 455"/>
                  <a:gd name="T4" fmla="*/ 37 w 69"/>
                  <a:gd name="T5" fmla="*/ 455 h 455"/>
                  <a:gd name="T6" fmla="*/ 69 w 69"/>
                  <a:gd name="T7" fmla="*/ 455 h 455"/>
                  <a:gd name="T8" fmla="*/ 69 w 69"/>
                  <a:gd name="T9" fmla="*/ 0 h 455"/>
                  <a:gd name="T10" fmla="*/ 37 w 69"/>
                  <a:gd name="T11" fmla="*/ 0 h 455"/>
                  <a:gd name="T12" fmla="*/ 0 w 69"/>
                  <a:gd name="T13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455">
                    <a:moveTo>
                      <a:pt x="0" y="0"/>
                    </a:moveTo>
                    <a:lnTo>
                      <a:pt x="0" y="455"/>
                    </a:lnTo>
                    <a:lnTo>
                      <a:pt x="37" y="455"/>
                    </a:lnTo>
                    <a:lnTo>
                      <a:pt x="69" y="455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1" name="Line 669"/>
              <p:cNvSpPr>
                <a:spLocks noChangeShapeType="1"/>
              </p:cNvSpPr>
              <p:nvPr/>
            </p:nvSpPr>
            <p:spPr bwMode="auto">
              <a:xfrm>
                <a:off x="4670" y="2199"/>
                <a:ext cx="0" cy="1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2" name="Line 670"/>
              <p:cNvSpPr>
                <a:spLocks noChangeShapeType="1"/>
              </p:cNvSpPr>
              <p:nvPr/>
            </p:nvSpPr>
            <p:spPr bwMode="auto">
              <a:xfrm>
                <a:off x="4633" y="231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3" name="Rectangle 671"/>
              <p:cNvSpPr>
                <a:spLocks noChangeArrowheads="1"/>
              </p:cNvSpPr>
              <p:nvPr/>
            </p:nvSpPr>
            <p:spPr bwMode="auto">
              <a:xfrm rot="5400000">
                <a:off x="4521" y="1962"/>
                <a:ext cx="495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qPWA8.1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4" name="Rectangle 672"/>
              <p:cNvSpPr>
                <a:spLocks noChangeArrowheads="1"/>
              </p:cNvSpPr>
              <p:nvPr/>
            </p:nvSpPr>
            <p:spPr bwMode="auto">
              <a:xfrm>
                <a:off x="3662" y="-459"/>
                <a:ext cx="796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FA8(LGF8)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92" name="Group 744"/>
            <p:cNvGrpSpPr>
              <a:grpSpLocks/>
            </p:cNvGrpSpPr>
            <p:nvPr/>
          </p:nvGrpSpPr>
          <p:grpSpPr bwMode="auto">
            <a:xfrm>
              <a:off x="4918" y="-459"/>
              <a:ext cx="1084" cy="3821"/>
              <a:chOff x="4918" y="-459"/>
              <a:chExt cx="1084" cy="3821"/>
            </a:xfrm>
          </p:grpSpPr>
          <p:sp>
            <p:nvSpPr>
              <p:cNvPr id="493" name="AutoShape 674"/>
              <p:cNvSpPr>
                <a:spLocks noChangeArrowheads="1"/>
              </p:cNvSpPr>
              <p:nvPr/>
            </p:nvSpPr>
            <p:spPr bwMode="auto">
              <a:xfrm>
                <a:off x="5192" y="228"/>
                <a:ext cx="69" cy="306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4" name="Rectangle 675"/>
              <p:cNvSpPr>
                <a:spLocks noChangeArrowheads="1"/>
              </p:cNvSpPr>
              <p:nvPr/>
            </p:nvSpPr>
            <p:spPr bwMode="auto">
              <a:xfrm>
                <a:off x="5365" y="211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ARS205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5" name="Rectangle 676"/>
              <p:cNvSpPr>
                <a:spLocks noChangeArrowheads="1"/>
              </p:cNvSpPr>
              <p:nvPr/>
            </p:nvSpPr>
            <p:spPr bwMode="auto">
              <a:xfrm>
                <a:off x="4967" y="217"/>
                <a:ext cx="14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6" name="Freeform 677"/>
              <p:cNvSpPr>
                <a:spLocks/>
              </p:cNvSpPr>
              <p:nvPr/>
            </p:nvSpPr>
            <p:spPr bwMode="auto">
              <a:xfrm>
                <a:off x="5111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7" name="Freeform 678"/>
              <p:cNvSpPr>
                <a:spLocks/>
              </p:cNvSpPr>
              <p:nvPr/>
            </p:nvSpPr>
            <p:spPr bwMode="auto">
              <a:xfrm>
                <a:off x="5198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8" name="Rectangle 679"/>
              <p:cNvSpPr>
                <a:spLocks noChangeArrowheads="1"/>
              </p:cNvSpPr>
              <p:nvPr/>
            </p:nvSpPr>
            <p:spPr bwMode="auto">
              <a:xfrm>
                <a:off x="5365" y="781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AHGS1283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9" name="Rectangle 680"/>
              <p:cNvSpPr>
                <a:spLocks noChangeArrowheads="1"/>
              </p:cNvSpPr>
              <p:nvPr/>
            </p:nvSpPr>
            <p:spPr bwMode="auto">
              <a:xfrm>
                <a:off x="4918" y="787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0" name="Freeform 681"/>
              <p:cNvSpPr>
                <a:spLocks/>
              </p:cNvSpPr>
              <p:nvPr/>
            </p:nvSpPr>
            <p:spPr bwMode="auto">
              <a:xfrm>
                <a:off x="5111" y="83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1" name="Freeform 682"/>
              <p:cNvSpPr>
                <a:spLocks/>
              </p:cNvSpPr>
              <p:nvPr/>
            </p:nvSpPr>
            <p:spPr bwMode="auto">
              <a:xfrm>
                <a:off x="5198" y="83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2" name="Rectangle 683"/>
              <p:cNvSpPr>
                <a:spLocks noChangeArrowheads="1"/>
              </p:cNvSpPr>
              <p:nvPr/>
            </p:nvSpPr>
            <p:spPr bwMode="auto">
              <a:xfrm>
                <a:off x="5365" y="1041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AHGS1683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3" name="Rectangle 684"/>
              <p:cNvSpPr>
                <a:spLocks noChangeArrowheads="1"/>
              </p:cNvSpPr>
              <p:nvPr/>
            </p:nvSpPr>
            <p:spPr bwMode="auto">
              <a:xfrm>
                <a:off x="4918" y="1046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4" name="Freeform 685"/>
              <p:cNvSpPr>
                <a:spLocks/>
              </p:cNvSpPr>
              <p:nvPr/>
            </p:nvSpPr>
            <p:spPr bwMode="auto">
              <a:xfrm>
                <a:off x="5111" y="109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5" name="Freeform 686"/>
              <p:cNvSpPr>
                <a:spLocks/>
              </p:cNvSpPr>
              <p:nvPr/>
            </p:nvSpPr>
            <p:spPr bwMode="auto">
              <a:xfrm>
                <a:off x="5198" y="109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6" name="Rectangle 687"/>
              <p:cNvSpPr>
                <a:spLocks noChangeArrowheads="1"/>
              </p:cNvSpPr>
              <p:nvPr/>
            </p:nvSpPr>
            <p:spPr bwMode="auto">
              <a:xfrm>
                <a:off x="5365" y="1219"/>
                <a:ext cx="41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GNB970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7" name="Rectangle 688"/>
              <p:cNvSpPr>
                <a:spLocks noChangeArrowheads="1"/>
              </p:cNvSpPr>
              <p:nvPr/>
            </p:nvSpPr>
            <p:spPr bwMode="auto">
              <a:xfrm>
                <a:off x="4918" y="1225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8" name="Freeform 689"/>
              <p:cNvSpPr>
                <a:spLocks/>
              </p:cNvSpPr>
              <p:nvPr/>
            </p:nvSpPr>
            <p:spPr bwMode="auto">
              <a:xfrm>
                <a:off x="5111" y="1271"/>
                <a:ext cx="81" cy="12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9" name="Freeform 690"/>
              <p:cNvSpPr>
                <a:spLocks/>
              </p:cNvSpPr>
              <p:nvPr/>
            </p:nvSpPr>
            <p:spPr bwMode="auto">
              <a:xfrm>
                <a:off x="5198" y="1271"/>
                <a:ext cx="141" cy="12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0" name="Rectangle 691"/>
              <p:cNvSpPr>
                <a:spLocks noChangeArrowheads="1"/>
              </p:cNvSpPr>
              <p:nvPr/>
            </p:nvSpPr>
            <p:spPr bwMode="auto">
              <a:xfrm>
                <a:off x="5365" y="1326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AHGS0695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1" name="Rectangle 692"/>
              <p:cNvSpPr>
                <a:spLocks noChangeArrowheads="1"/>
              </p:cNvSpPr>
              <p:nvPr/>
            </p:nvSpPr>
            <p:spPr bwMode="auto">
              <a:xfrm>
                <a:off x="4918" y="1332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2" name="Freeform 693"/>
              <p:cNvSpPr>
                <a:spLocks/>
              </p:cNvSpPr>
              <p:nvPr/>
            </p:nvSpPr>
            <p:spPr bwMode="auto">
              <a:xfrm>
                <a:off x="5111" y="1372"/>
                <a:ext cx="81" cy="6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3" name="Freeform 694"/>
              <p:cNvSpPr>
                <a:spLocks/>
              </p:cNvSpPr>
              <p:nvPr/>
            </p:nvSpPr>
            <p:spPr bwMode="auto">
              <a:xfrm>
                <a:off x="5198" y="1372"/>
                <a:ext cx="141" cy="6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4" name="Rectangle 695"/>
              <p:cNvSpPr>
                <a:spLocks noChangeArrowheads="1"/>
              </p:cNvSpPr>
              <p:nvPr/>
            </p:nvSpPr>
            <p:spPr bwMode="auto">
              <a:xfrm>
                <a:off x="5365" y="1438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AHGS1543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5" name="Rectangle 696"/>
              <p:cNvSpPr>
                <a:spLocks noChangeArrowheads="1"/>
              </p:cNvSpPr>
              <p:nvPr/>
            </p:nvSpPr>
            <p:spPr bwMode="auto">
              <a:xfrm>
                <a:off x="4918" y="144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6" name="Freeform 697"/>
              <p:cNvSpPr>
                <a:spLocks/>
              </p:cNvSpPr>
              <p:nvPr/>
            </p:nvSpPr>
            <p:spPr bwMode="auto">
              <a:xfrm>
                <a:off x="5111" y="149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7" name="Freeform 698"/>
              <p:cNvSpPr>
                <a:spLocks/>
              </p:cNvSpPr>
              <p:nvPr/>
            </p:nvSpPr>
            <p:spPr bwMode="auto">
              <a:xfrm>
                <a:off x="5198" y="149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8" name="Rectangle 699"/>
              <p:cNvSpPr>
                <a:spLocks noChangeArrowheads="1"/>
              </p:cNvSpPr>
              <p:nvPr/>
            </p:nvSpPr>
            <p:spPr bwMode="auto">
              <a:xfrm>
                <a:off x="5365" y="1588"/>
                <a:ext cx="637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AHGS2635-1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9" name="Rectangle 700"/>
              <p:cNvSpPr>
                <a:spLocks noChangeArrowheads="1"/>
              </p:cNvSpPr>
              <p:nvPr/>
            </p:nvSpPr>
            <p:spPr bwMode="auto">
              <a:xfrm>
                <a:off x="4918" y="159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0" name="Freeform 701"/>
              <p:cNvSpPr>
                <a:spLocks/>
              </p:cNvSpPr>
              <p:nvPr/>
            </p:nvSpPr>
            <p:spPr bwMode="auto">
              <a:xfrm>
                <a:off x="5111" y="164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1" name="Freeform 702"/>
              <p:cNvSpPr>
                <a:spLocks/>
              </p:cNvSpPr>
              <p:nvPr/>
            </p:nvSpPr>
            <p:spPr bwMode="auto">
              <a:xfrm>
                <a:off x="5198" y="164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Rectangle 703"/>
              <p:cNvSpPr>
                <a:spLocks noChangeArrowheads="1"/>
              </p:cNvSpPr>
              <p:nvPr/>
            </p:nvSpPr>
            <p:spPr bwMode="auto">
              <a:xfrm>
                <a:off x="5365" y="1698"/>
                <a:ext cx="28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EM87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3" name="Rectangle 704"/>
              <p:cNvSpPr>
                <a:spLocks noChangeArrowheads="1"/>
              </p:cNvSpPr>
              <p:nvPr/>
            </p:nvSpPr>
            <p:spPr bwMode="auto">
              <a:xfrm>
                <a:off x="4918" y="1703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4" name="Freeform 705"/>
              <p:cNvSpPr>
                <a:spLocks/>
              </p:cNvSpPr>
              <p:nvPr/>
            </p:nvSpPr>
            <p:spPr bwMode="auto">
              <a:xfrm>
                <a:off x="5111" y="175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5" name="Freeform 706"/>
              <p:cNvSpPr>
                <a:spLocks/>
              </p:cNvSpPr>
              <p:nvPr/>
            </p:nvSpPr>
            <p:spPr bwMode="auto">
              <a:xfrm>
                <a:off x="5198" y="175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6" name="Rectangle 707"/>
              <p:cNvSpPr>
                <a:spLocks noChangeArrowheads="1"/>
              </p:cNvSpPr>
              <p:nvPr/>
            </p:nvSpPr>
            <p:spPr bwMode="auto">
              <a:xfrm>
                <a:off x="5365" y="1868"/>
                <a:ext cx="637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AHGS2333-2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7" name="Rectangle 708"/>
              <p:cNvSpPr>
                <a:spLocks noChangeArrowheads="1"/>
              </p:cNvSpPr>
              <p:nvPr/>
            </p:nvSpPr>
            <p:spPr bwMode="auto">
              <a:xfrm>
                <a:off x="4918" y="1873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54.3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8" name="Freeform 709"/>
              <p:cNvSpPr>
                <a:spLocks/>
              </p:cNvSpPr>
              <p:nvPr/>
            </p:nvSpPr>
            <p:spPr bwMode="auto">
              <a:xfrm>
                <a:off x="5111" y="192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9" name="Freeform 710"/>
              <p:cNvSpPr>
                <a:spLocks/>
              </p:cNvSpPr>
              <p:nvPr/>
            </p:nvSpPr>
            <p:spPr bwMode="auto">
              <a:xfrm>
                <a:off x="5198" y="192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0" name="Rectangle 711"/>
              <p:cNvSpPr>
                <a:spLocks noChangeArrowheads="1"/>
              </p:cNvSpPr>
              <p:nvPr/>
            </p:nvSpPr>
            <p:spPr bwMode="auto">
              <a:xfrm>
                <a:off x="5365" y="1980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ARS742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1" name="Rectangle 712"/>
              <p:cNvSpPr>
                <a:spLocks noChangeArrowheads="1"/>
              </p:cNvSpPr>
              <p:nvPr/>
            </p:nvSpPr>
            <p:spPr bwMode="auto">
              <a:xfrm>
                <a:off x="4918" y="1986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2" name="Freeform 713"/>
              <p:cNvSpPr>
                <a:spLocks/>
              </p:cNvSpPr>
              <p:nvPr/>
            </p:nvSpPr>
            <p:spPr bwMode="auto">
              <a:xfrm>
                <a:off x="5111" y="2032"/>
                <a:ext cx="81" cy="9"/>
              </a:xfrm>
              <a:custGeom>
                <a:avLst/>
                <a:gdLst>
                  <a:gd name="T0" fmla="*/ 0 w 28"/>
                  <a:gd name="T1" fmla="*/ 0 h 3"/>
                  <a:gd name="T2" fmla="*/ 6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0"/>
                    </a:moveTo>
                    <a:lnTo>
                      <a:pt x="6" y="0"/>
                    </a:lnTo>
                    <a:lnTo>
                      <a:pt x="28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3" name="Freeform 714"/>
              <p:cNvSpPr>
                <a:spLocks/>
              </p:cNvSpPr>
              <p:nvPr/>
            </p:nvSpPr>
            <p:spPr bwMode="auto">
              <a:xfrm>
                <a:off x="5198" y="2032"/>
                <a:ext cx="141" cy="9"/>
              </a:xfrm>
              <a:custGeom>
                <a:avLst/>
                <a:gdLst>
                  <a:gd name="T0" fmla="*/ 0 w 49"/>
                  <a:gd name="T1" fmla="*/ 3 h 3"/>
                  <a:gd name="T2" fmla="*/ 22 w 49"/>
                  <a:gd name="T3" fmla="*/ 3 h 3"/>
                  <a:gd name="T4" fmla="*/ 44 w 49"/>
                  <a:gd name="T5" fmla="*/ 0 h 3"/>
                  <a:gd name="T6" fmla="*/ 49 w 4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3"/>
                    </a:moveTo>
                    <a:lnTo>
                      <a:pt x="22" y="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4" name="Rectangle 715"/>
              <p:cNvSpPr>
                <a:spLocks noChangeArrowheads="1"/>
              </p:cNvSpPr>
              <p:nvPr/>
            </p:nvSpPr>
            <p:spPr bwMode="auto">
              <a:xfrm>
                <a:off x="5365" y="2087"/>
                <a:ext cx="637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AHGS2559-2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5" name="Rectangle 716"/>
              <p:cNvSpPr>
                <a:spLocks noChangeArrowheads="1"/>
              </p:cNvSpPr>
              <p:nvPr/>
            </p:nvSpPr>
            <p:spPr bwMode="auto">
              <a:xfrm>
                <a:off x="4918" y="2092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6" name="Freeform 717"/>
              <p:cNvSpPr>
                <a:spLocks/>
              </p:cNvSpPr>
              <p:nvPr/>
            </p:nvSpPr>
            <p:spPr bwMode="auto">
              <a:xfrm>
                <a:off x="5111" y="2139"/>
                <a:ext cx="81" cy="5"/>
              </a:xfrm>
              <a:custGeom>
                <a:avLst/>
                <a:gdLst>
                  <a:gd name="T0" fmla="*/ 0 w 28"/>
                  <a:gd name="T1" fmla="*/ 0 h 2"/>
                  <a:gd name="T2" fmla="*/ 6 w 28"/>
                  <a:gd name="T3" fmla="*/ 0 h 2"/>
                  <a:gd name="T4" fmla="*/ 28 w 2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0"/>
                    </a:moveTo>
                    <a:lnTo>
                      <a:pt x="6" y="0"/>
                    </a:lnTo>
                    <a:lnTo>
                      <a:pt x="28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7" name="Freeform 718"/>
              <p:cNvSpPr>
                <a:spLocks/>
              </p:cNvSpPr>
              <p:nvPr/>
            </p:nvSpPr>
            <p:spPr bwMode="auto">
              <a:xfrm>
                <a:off x="5198" y="2139"/>
                <a:ext cx="141" cy="5"/>
              </a:xfrm>
              <a:custGeom>
                <a:avLst/>
                <a:gdLst>
                  <a:gd name="T0" fmla="*/ 0 w 49"/>
                  <a:gd name="T1" fmla="*/ 2 h 2"/>
                  <a:gd name="T2" fmla="*/ 22 w 49"/>
                  <a:gd name="T3" fmla="*/ 2 h 2"/>
                  <a:gd name="T4" fmla="*/ 44 w 49"/>
                  <a:gd name="T5" fmla="*/ 0 h 2"/>
                  <a:gd name="T6" fmla="*/ 49 w 4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2"/>
                    </a:moveTo>
                    <a:lnTo>
                      <a:pt x="22" y="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8" name="Rectangle 719"/>
              <p:cNvSpPr>
                <a:spLocks noChangeArrowheads="1"/>
              </p:cNvSpPr>
              <p:nvPr/>
            </p:nvSpPr>
            <p:spPr bwMode="auto">
              <a:xfrm>
                <a:off x="5365" y="2193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ARS730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9" name="Rectangle 720"/>
              <p:cNvSpPr>
                <a:spLocks noChangeArrowheads="1"/>
              </p:cNvSpPr>
              <p:nvPr/>
            </p:nvSpPr>
            <p:spPr bwMode="auto">
              <a:xfrm>
                <a:off x="4918" y="2199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0" name="Freeform 721"/>
              <p:cNvSpPr>
                <a:spLocks/>
              </p:cNvSpPr>
              <p:nvPr/>
            </p:nvSpPr>
            <p:spPr bwMode="auto">
              <a:xfrm>
                <a:off x="5111" y="2236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1" name="Freeform 722"/>
              <p:cNvSpPr>
                <a:spLocks/>
              </p:cNvSpPr>
              <p:nvPr/>
            </p:nvSpPr>
            <p:spPr bwMode="auto">
              <a:xfrm>
                <a:off x="5198" y="2236"/>
                <a:ext cx="141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2" name="Rectangle 723"/>
              <p:cNvSpPr>
                <a:spLocks noChangeArrowheads="1"/>
              </p:cNvSpPr>
              <p:nvPr/>
            </p:nvSpPr>
            <p:spPr bwMode="auto">
              <a:xfrm>
                <a:off x="5365" y="2340"/>
                <a:ext cx="41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GM2839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3" name="Rectangle 724"/>
              <p:cNvSpPr>
                <a:spLocks noChangeArrowheads="1"/>
              </p:cNvSpPr>
              <p:nvPr/>
            </p:nvSpPr>
            <p:spPr bwMode="auto">
              <a:xfrm>
                <a:off x="4918" y="2346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4" name="Freeform 725"/>
              <p:cNvSpPr>
                <a:spLocks/>
              </p:cNvSpPr>
              <p:nvPr/>
            </p:nvSpPr>
            <p:spPr bwMode="auto">
              <a:xfrm>
                <a:off x="5111" y="239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5" name="Freeform 726"/>
              <p:cNvSpPr>
                <a:spLocks/>
              </p:cNvSpPr>
              <p:nvPr/>
            </p:nvSpPr>
            <p:spPr bwMode="auto">
              <a:xfrm>
                <a:off x="5198" y="239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6" name="Rectangle 727"/>
              <p:cNvSpPr>
                <a:spLocks noChangeArrowheads="1"/>
              </p:cNvSpPr>
              <p:nvPr/>
            </p:nvSpPr>
            <p:spPr bwMode="auto">
              <a:xfrm>
                <a:off x="5365" y="2510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ARS376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7" name="Rectangle 728"/>
              <p:cNvSpPr>
                <a:spLocks noChangeArrowheads="1"/>
              </p:cNvSpPr>
              <p:nvPr/>
            </p:nvSpPr>
            <p:spPr bwMode="auto">
              <a:xfrm>
                <a:off x="4918" y="2516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8" name="Freeform 729"/>
              <p:cNvSpPr>
                <a:spLocks/>
              </p:cNvSpPr>
              <p:nvPr/>
            </p:nvSpPr>
            <p:spPr bwMode="auto">
              <a:xfrm>
                <a:off x="5111" y="256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9" name="Freeform 730"/>
              <p:cNvSpPr>
                <a:spLocks/>
              </p:cNvSpPr>
              <p:nvPr/>
            </p:nvSpPr>
            <p:spPr bwMode="auto">
              <a:xfrm>
                <a:off x="5198" y="256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0" name="Rectangle 731"/>
              <p:cNvSpPr>
                <a:spLocks noChangeArrowheads="1"/>
              </p:cNvSpPr>
              <p:nvPr/>
            </p:nvSpPr>
            <p:spPr bwMode="auto">
              <a:xfrm>
                <a:off x="5365" y="2628"/>
                <a:ext cx="54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AHGS1478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1" name="Rectangle 732"/>
              <p:cNvSpPr>
                <a:spLocks noChangeArrowheads="1"/>
              </p:cNvSpPr>
              <p:nvPr/>
            </p:nvSpPr>
            <p:spPr bwMode="auto">
              <a:xfrm>
                <a:off x="4918" y="2634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79.2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2" name="Freeform 733"/>
              <p:cNvSpPr>
                <a:spLocks/>
              </p:cNvSpPr>
              <p:nvPr/>
            </p:nvSpPr>
            <p:spPr bwMode="auto">
              <a:xfrm>
                <a:off x="5111" y="268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3" name="Freeform 734"/>
              <p:cNvSpPr>
                <a:spLocks/>
              </p:cNvSpPr>
              <p:nvPr/>
            </p:nvSpPr>
            <p:spPr bwMode="auto">
              <a:xfrm>
                <a:off x="5198" y="268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4" name="Rectangle 735"/>
              <p:cNvSpPr>
                <a:spLocks noChangeArrowheads="1"/>
              </p:cNvSpPr>
              <p:nvPr/>
            </p:nvSpPr>
            <p:spPr bwMode="auto">
              <a:xfrm>
                <a:off x="5365" y="3014"/>
                <a:ext cx="39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ARS766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5" name="Rectangle 736"/>
              <p:cNvSpPr>
                <a:spLocks noChangeArrowheads="1"/>
              </p:cNvSpPr>
              <p:nvPr/>
            </p:nvSpPr>
            <p:spPr bwMode="auto">
              <a:xfrm>
                <a:off x="4918" y="3020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91.8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6" name="Freeform 737"/>
              <p:cNvSpPr>
                <a:spLocks/>
              </p:cNvSpPr>
              <p:nvPr/>
            </p:nvSpPr>
            <p:spPr bwMode="auto">
              <a:xfrm>
                <a:off x="5111" y="306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7" name="Freeform 738"/>
              <p:cNvSpPr>
                <a:spLocks/>
              </p:cNvSpPr>
              <p:nvPr/>
            </p:nvSpPr>
            <p:spPr bwMode="auto">
              <a:xfrm>
                <a:off x="5198" y="306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8" name="Rectangle 739"/>
              <p:cNvSpPr>
                <a:spLocks noChangeArrowheads="1"/>
              </p:cNvSpPr>
              <p:nvPr/>
            </p:nvSpPr>
            <p:spPr bwMode="auto">
              <a:xfrm>
                <a:off x="5365" y="3208"/>
                <a:ext cx="413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GM2792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9" name="Rectangle 740"/>
              <p:cNvSpPr>
                <a:spLocks noChangeArrowheads="1"/>
              </p:cNvSpPr>
              <p:nvPr/>
            </p:nvSpPr>
            <p:spPr bwMode="auto">
              <a:xfrm>
                <a:off x="4918" y="3213"/>
                <a:ext cx="200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98.1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0" name="Freeform 741"/>
              <p:cNvSpPr>
                <a:spLocks/>
              </p:cNvSpPr>
              <p:nvPr/>
            </p:nvSpPr>
            <p:spPr bwMode="auto">
              <a:xfrm>
                <a:off x="5111" y="325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1" name="Freeform 742"/>
              <p:cNvSpPr>
                <a:spLocks/>
              </p:cNvSpPr>
              <p:nvPr/>
            </p:nvSpPr>
            <p:spPr bwMode="auto">
              <a:xfrm>
                <a:off x="5198" y="3259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2" name="Rectangle 743"/>
              <p:cNvSpPr>
                <a:spLocks noChangeArrowheads="1"/>
              </p:cNvSpPr>
              <p:nvPr/>
            </p:nvSpPr>
            <p:spPr bwMode="auto">
              <a:xfrm>
                <a:off x="4941" y="-459"/>
                <a:ext cx="796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6858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FA9(LGF9)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48" name="Group 747"/>
          <p:cNvGrpSpPr>
            <a:grpSpLocks noChangeAspect="1"/>
          </p:cNvGrpSpPr>
          <p:nvPr/>
        </p:nvGrpSpPr>
        <p:grpSpPr bwMode="auto">
          <a:xfrm>
            <a:off x="166256" y="5934729"/>
            <a:ext cx="6894728" cy="4068547"/>
            <a:chOff x="-376" y="-279"/>
            <a:chExt cx="5725" cy="3636"/>
          </a:xfrm>
        </p:grpSpPr>
        <p:grpSp>
          <p:nvGrpSpPr>
            <p:cNvPr id="750" name="Group 866"/>
            <p:cNvGrpSpPr>
              <a:grpSpLocks/>
            </p:cNvGrpSpPr>
            <p:nvPr/>
          </p:nvGrpSpPr>
          <p:grpSpPr bwMode="auto">
            <a:xfrm>
              <a:off x="-376" y="-262"/>
              <a:ext cx="2157" cy="2899"/>
              <a:chOff x="-376" y="-262"/>
              <a:chExt cx="2157" cy="2899"/>
            </a:xfrm>
          </p:grpSpPr>
          <p:sp>
            <p:nvSpPr>
              <p:cNvPr id="1012" name="AutoShape 748"/>
              <p:cNvSpPr>
                <a:spLocks noChangeArrowheads="1"/>
              </p:cNvSpPr>
              <p:nvPr/>
            </p:nvSpPr>
            <p:spPr bwMode="auto">
              <a:xfrm>
                <a:off x="-102" y="228"/>
                <a:ext cx="69" cy="2242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3" name="Rectangle 749"/>
              <p:cNvSpPr>
                <a:spLocks noChangeArrowheads="1"/>
              </p:cNvSpPr>
              <p:nvPr/>
            </p:nvSpPr>
            <p:spPr bwMode="auto">
              <a:xfrm>
                <a:off x="71" y="211"/>
                <a:ext cx="70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pPGPseq3E10-1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4" name="Rectangle 750"/>
              <p:cNvSpPr>
                <a:spLocks noChangeArrowheads="1"/>
              </p:cNvSpPr>
              <p:nvPr/>
            </p:nvSpPr>
            <p:spPr bwMode="auto">
              <a:xfrm>
                <a:off x="-327" y="217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5" name="Freeform 751"/>
              <p:cNvSpPr>
                <a:spLocks/>
              </p:cNvSpPr>
              <p:nvPr/>
            </p:nvSpPr>
            <p:spPr bwMode="auto">
              <a:xfrm>
                <a:off x="-183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6" name="Freeform 752"/>
              <p:cNvSpPr>
                <a:spLocks/>
              </p:cNvSpPr>
              <p:nvPr/>
            </p:nvSpPr>
            <p:spPr bwMode="auto">
              <a:xfrm>
                <a:off x="-96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7" name="Rectangle 753"/>
              <p:cNvSpPr>
                <a:spLocks noChangeArrowheads="1"/>
              </p:cNvSpPr>
              <p:nvPr/>
            </p:nvSpPr>
            <p:spPr bwMode="auto">
              <a:xfrm>
                <a:off x="71" y="574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AHGS1314-2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8" name="Rectangle 754"/>
              <p:cNvSpPr>
                <a:spLocks noChangeArrowheads="1"/>
              </p:cNvSpPr>
              <p:nvPr/>
            </p:nvSpPr>
            <p:spPr bwMode="auto">
              <a:xfrm>
                <a:off x="-376" y="58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9" name="Freeform 755"/>
              <p:cNvSpPr>
                <a:spLocks/>
              </p:cNvSpPr>
              <p:nvPr/>
            </p:nvSpPr>
            <p:spPr bwMode="auto">
              <a:xfrm>
                <a:off x="-183" y="626"/>
                <a:ext cx="81" cy="109"/>
              </a:xfrm>
              <a:custGeom>
                <a:avLst/>
                <a:gdLst>
                  <a:gd name="T0" fmla="*/ 0 w 28"/>
                  <a:gd name="T1" fmla="*/ 0 h 38"/>
                  <a:gd name="T2" fmla="*/ 6 w 28"/>
                  <a:gd name="T3" fmla="*/ 0 h 38"/>
                  <a:gd name="T4" fmla="*/ 28 w 2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6" y="0"/>
                    </a:lnTo>
                    <a:lnTo>
                      <a:pt x="28" y="3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0" name="Freeform 756"/>
              <p:cNvSpPr>
                <a:spLocks/>
              </p:cNvSpPr>
              <p:nvPr/>
            </p:nvSpPr>
            <p:spPr bwMode="auto">
              <a:xfrm>
                <a:off x="-96" y="626"/>
                <a:ext cx="141" cy="109"/>
              </a:xfrm>
              <a:custGeom>
                <a:avLst/>
                <a:gdLst>
                  <a:gd name="T0" fmla="*/ 0 w 49"/>
                  <a:gd name="T1" fmla="*/ 38 h 38"/>
                  <a:gd name="T2" fmla="*/ 22 w 49"/>
                  <a:gd name="T3" fmla="*/ 38 h 38"/>
                  <a:gd name="T4" fmla="*/ 44 w 49"/>
                  <a:gd name="T5" fmla="*/ 0 h 38"/>
                  <a:gd name="T6" fmla="*/ 49 w 49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38"/>
                    </a:moveTo>
                    <a:lnTo>
                      <a:pt x="22" y="3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1" name="Rectangle 757"/>
              <p:cNvSpPr>
                <a:spLocks noChangeArrowheads="1"/>
              </p:cNvSpPr>
              <p:nvPr/>
            </p:nvSpPr>
            <p:spPr bwMode="auto">
              <a:xfrm>
                <a:off x="71" y="681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AHGS1939-1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2" name="Rectangle 758"/>
              <p:cNvSpPr>
                <a:spLocks noChangeArrowheads="1"/>
              </p:cNvSpPr>
              <p:nvPr/>
            </p:nvSpPr>
            <p:spPr bwMode="auto">
              <a:xfrm>
                <a:off x="-376" y="68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3" name="Freeform 759"/>
              <p:cNvSpPr>
                <a:spLocks/>
              </p:cNvSpPr>
              <p:nvPr/>
            </p:nvSpPr>
            <p:spPr bwMode="auto">
              <a:xfrm>
                <a:off x="-183" y="732"/>
                <a:ext cx="81" cy="58"/>
              </a:xfrm>
              <a:custGeom>
                <a:avLst/>
                <a:gdLst>
                  <a:gd name="T0" fmla="*/ 0 w 28"/>
                  <a:gd name="T1" fmla="*/ 0 h 20"/>
                  <a:gd name="T2" fmla="*/ 6 w 28"/>
                  <a:gd name="T3" fmla="*/ 0 h 20"/>
                  <a:gd name="T4" fmla="*/ 28 w 28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0">
                    <a:moveTo>
                      <a:pt x="0" y="0"/>
                    </a:moveTo>
                    <a:lnTo>
                      <a:pt x="6" y="0"/>
                    </a:lnTo>
                    <a:lnTo>
                      <a:pt x="28" y="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4" name="Freeform 760"/>
              <p:cNvSpPr>
                <a:spLocks/>
              </p:cNvSpPr>
              <p:nvPr/>
            </p:nvSpPr>
            <p:spPr bwMode="auto">
              <a:xfrm>
                <a:off x="-96" y="732"/>
                <a:ext cx="141" cy="58"/>
              </a:xfrm>
              <a:custGeom>
                <a:avLst/>
                <a:gdLst>
                  <a:gd name="T0" fmla="*/ 0 w 49"/>
                  <a:gd name="T1" fmla="*/ 20 h 20"/>
                  <a:gd name="T2" fmla="*/ 22 w 49"/>
                  <a:gd name="T3" fmla="*/ 20 h 20"/>
                  <a:gd name="T4" fmla="*/ 44 w 49"/>
                  <a:gd name="T5" fmla="*/ 0 h 20"/>
                  <a:gd name="T6" fmla="*/ 49 w 49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0">
                    <a:moveTo>
                      <a:pt x="0" y="20"/>
                    </a:moveTo>
                    <a:lnTo>
                      <a:pt x="22" y="2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5" name="Rectangle 761"/>
              <p:cNvSpPr>
                <a:spLocks noChangeArrowheads="1"/>
              </p:cNvSpPr>
              <p:nvPr/>
            </p:nvSpPr>
            <p:spPr bwMode="auto">
              <a:xfrm>
                <a:off x="71" y="787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AHGS1314-1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6" name="Rectangle 762"/>
              <p:cNvSpPr>
                <a:spLocks noChangeArrowheads="1"/>
              </p:cNvSpPr>
              <p:nvPr/>
            </p:nvSpPr>
            <p:spPr bwMode="auto">
              <a:xfrm>
                <a:off x="-376" y="79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7" name="Freeform 763"/>
              <p:cNvSpPr>
                <a:spLocks/>
              </p:cNvSpPr>
              <p:nvPr/>
            </p:nvSpPr>
            <p:spPr bwMode="auto">
              <a:xfrm>
                <a:off x="-183" y="839"/>
                <a:ext cx="81" cy="118"/>
              </a:xfrm>
              <a:custGeom>
                <a:avLst/>
                <a:gdLst>
                  <a:gd name="T0" fmla="*/ 0 w 28"/>
                  <a:gd name="T1" fmla="*/ 0 h 41"/>
                  <a:gd name="T2" fmla="*/ 6 w 28"/>
                  <a:gd name="T3" fmla="*/ 0 h 41"/>
                  <a:gd name="T4" fmla="*/ 28 w 28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0"/>
                    </a:moveTo>
                    <a:lnTo>
                      <a:pt x="6" y="0"/>
                    </a:lnTo>
                    <a:lnTo>
                      <a:pt x="28" y="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8" name="Freeform 764"/>
              <p:cNvSpPr>
                <a:spLocks/>
              </p:cNvSpPr>
              <p:nvPr/>
            </p:nvSpPr>
            <p:spPr bwMode="auto">
              <a:xfrm>
                <a:off x="-96" y="839"/>
                <a:ext cx="141" cy="118"/>
              </a:xfrm>
              <a:custGeom>
                <a:avLst/>
                <a:gdLst>
                  <a:gd name="T0" fmla="*/ 0 w 49"/>
                  <a:gd name="T1" fmla="*/ 41 h 41"/>
                  <a:gd name="T2" fmla="*/ 22 w 49"/>
                  <a:gd name="T3" fmla="*/ 41 h 41"/>
                  <a:gd name="T4" fmla="*/ 44 w 49"/>
                  <a:gd name="T5" fmla="*/ 0 h 41"/>
                  <a:gd name="T6" fmla="*/ 49 w 49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41"/>
                    </a:moveTo>
                    <a:lnTo>
                      <a:pt x="22" y="4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9" name="Rectangle 765"/>
              <p:cNvSpPr>
                <a:spLocks noChangeArrowheads="1"/>
              </p:cNvSpPr>
              <p:nvPr/>
            </p:nvSpPr>
            <p:spPr bwMode="auto">
              <a:xfrm>
                <a:off x="71" y="894"/>
                <a:ext cx="319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TC1G4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0" name="Rectangle 766"/>
              <p:cNvSpPr>
                <a:spLocks noChangeArrowheads="1"/>
              </p:cNvSpPr>
              <p:nvPr/>
            </p:nvSpPr>
            <p:spPr bwMode="auto">
              <a:xfrm>
                <a:off x="-376" y="90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1" name="Freeform 767"/>
              <p:cNvSpPr>
                <a:spLocks/>
              </p:cNvSpPr>
              <p:nvPr/>
            </p:nvSpPr>
            <p:spPr bwMode="auto">
              <a:xfrm>
                <a:off x="-183" y="946"/>
                <a:ext cx="81" cy="92"/>
              </a:xfrm>
              <a:custGeom>
                <a:avLst/>
                <a:gdLst>
                  <a:gd name="T0" fmla="*/ 0 w 28"/>
                  <a:gd name="T1" fmla="*/ 0 h 32"/>
                  <a:gd name="T2" fmla="*/ 6 w 28"/>
                  <a:gd name="T3" fmla="*/ 0 h 32"/>
                  <a:gd name="T4" fmla="*/ 28 w 2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0"/>
                    </a:moveTo>
                    <a:lnTo>
                      <a:pt x="6" y="0"/>
                    </a:lnTo>
                    <a:lnTo>
                      <a:pt x="28" y="3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2" name="Freeform 768"/>
              <p:cNvSpPr>
                <a:spLocks/>
              </p:cNvSpPr>
              <p:nvPr/>
            </p:nvSpPr>
            <p:spPr bwMode="auto">
              <a:xfrm>
                <a:off x="-96" y="946"/>
                <a:ext cx="141" cy="92"/>
              </a:xfrm>
              <a:custGeom>
                <a:avLst/>
                <a:gdLst>
                  <a:gd name="T0" fmla="*/ 0 w 49"/>
                  <a:gd name="T1" fmla="*/ 32 h 32"/>
                  <a:gd name="T2" fmla="*/ 22 w 49"/>
                  <a:gd name="T3" fmla="*/ 32 h 32"/>
                  <a:gd name="T4" fmla="*/ 44 w 49"/>
                  <a:gd name="T5" fmla="*/ 0 h 32"/>
                  <a:gd name="T6" fmla="*/ 49 w 49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32"/>
                    </a:moveTo>
                    <a:lnTo>
                      <a:pt x="22" y="3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3" name="Rectangle 769"/>
              <p:cNvSpPr>
                <a:spLocks noChangeArrowheads="1"/>
              </p:cNvSpPr>
              <p:nvPr/>
            </p:nvSpPr>
            <p:spPr bwMode="auto">
              <a:xfrm>
                <a:off x="71" y="1000"/>
                <a:ext cx="627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pPGPseq4H11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4" name="Rectangle 770"/>
              <p:cNvSpPr>
                <a:spLocks noChangeArrowheads="1"/>
              </p:cNvSpPr>
              <p:nvPr/>
            </p:nvSpPr>
            <p:spPr bwMode="auto">
              <a:xfrm>
                <a:off x="-376" y="100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5" name="Freeform 771"/>
              <p:cNvSpPr>
                <a:spLocks/>
              </p:cNvSpPr>
              <p:nvPr/>
            </p:nvSpPr>
            <p:spPr bwMode="auto">
              <a:xfrm>
                <a:off x="-183" y="1052"/>
                <a:ext cx="81" cy="72"/>
              </a:xfrm>
              <a:custGeom>
                <a:avLst/>
                <a:gdLst>
                  <a:gd name="T0" fmla="*/ 0 w 28"/>
                  <a:gd name="T1" fmla="*/ 0 h 25"/>
                  <a:gd name="T2" fmla="*/ 6 w 28"/>
                  <a:gd name="T3" fmla="*/ 0 h 25"/>
                  <a:gd name="T4" fmla="*/ 28 w 2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0"/>
                    </a:moveTo>
                    <a:lnTo>
                      <a:pt x="6" y="0"/>
                    </a:lnTo>
                    <a:lnTo>
                      <a:pt x="28" y="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6" name="Freeform 772"/>
              <p:cNvSpPr>
                <a:spLocks/>
              </p:cNvSpPr>
              <p:nvPr/>
            </p:nvSpPr>
            <p:spPr bwMode="auto">
              <a:xfrm>
                <a:off x="-96" y="1052"/>
                <a:ext cx="141" cy="72"/>
              </a:xfrm>
              <a:custGeom>
                <a:avLst/>
                <a:gdLst>
                  <a:gd name="T0" fmla="*/ 0 w 49"/>
                  <a:gd name="T1" fmla="*/ 25 h 25"/>
                  <a:gd name="T2" fmla="*/ 22 w 49"/>
                  <a:gd name="T3" fmla="*/ 25 h 25"/>
                  <a:gd name="T4" fmla="*/ 44 w 49"/>
                  <a:gd name="T5" fmla="*/ 0 h 25"/>
                  <a:gd name="T6" fmla="*/ 49 w 49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25"/>
                    </a:moveTo>
                    <a:lnTo>
                      <a:pt x="22" y="2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7" name="Rectangle 773"/>
              <p:cNvSpPr>
                <a:spLocks noChangeArrowheads="1"/>
              </p:cNvSpPr>
              <p:nvPr/>
            </p:nvSpPr>
            <p:spPr bwMode="auto">
              <a:xfrm>
                <a:off x="71" y="1107"/>
                <a:ext cx="70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pPGPseq3E10-2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8" name="Rectangle 774"/>
              <p:cNvSpPr>
                <a:spLocks noChangeArrowheads="1"/>
              </p:cNvSpPr>
              <p:nvPr/>
            </p:nvSpPr>
            <p:spPr bwMode="auto">
              <a:xfrm>
                <a:off x="-376" y="111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9" name="Freeform 775"/>
              <p:cNvSpPr>
                <a:spLocks/>
              </p:cNvSpPr>
              <p:nvPr/>
            </p:nvSpPr>
            <p:spPr bwMode="auto">
              <a:xfrm>
                <a:off x="-183" y="1159"/>
                <a:ext cx="81" cy="55"/>
              </a:xfrm>
              <a:custGeom>
                <a:avLst/>
                <a:gdLst>
                  <a:gd name="T0" fmla="*/ 0 w 28"/>
                  <a:gd name="T1" fmla="*/ 0 h 19"/>
                  <a:gd name="T2" fmla="*/ 6 w 28"/>
                  <a:gd name="T3" fmla="*/ 0 h 19"/>
                  <a:gd name="T4" fmla="*/ 28 w 2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6" y="0"/>
                    </a:lnTo>
                    <a:lnTo>
                      <a:pt x="28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0" name="Freeform 776"/>
              <p:cNvSpPr>
                <a:spLocks/>
              </p:cNvSpPr>
              <p:nvPr/>
            </p:nvSpPr>
            <p:spPr bwMode="auto">
              <a:xfrm>
                <a:off x="-96" y="1159"/>
                <a:ext cx="141" cy="55"/>
              </a:xfrm>
              <a:custGeom>
                <a:avLst/>
                <a:gdLst>
                  <a:gd name="T0" fmla="*/ 0 w 49"/>
                  <a:gd name="T1" fmla="*/ 19 h 19"/>
                  <a:gd name="T2" fmla="*/ 22 w 49"/>
                  <a:gd name="T3" fmla="*/ 19 h 19"/>
                  <a:gd name="T4" fmla="*/ 44 w 49"/>
                  <a:gd name="T5" fmla="*/ 0 h 19"/>
                  <a:gd name="T6" fmla="*/ 49 w 4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19"/>
                    </a:moveTo>
                    <a:lnTo>
                      <a:pt x="22" y="1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1" name="Rectangle 777"/>
              <p:cNvSpPr>
                <a:spLocks noChangeArrowheads="1"/>
              </p:cNvSpPr>
              <p:nvPr/>
            </p:nvSpPr>
            <p:spPr bwMode="auto">
              <a:xfrm>
                <a:off x="71" y="121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2" name="Rectangle 778"/>
              <p:cNvSpPr>
                <a:spLocks noChangeArrowheads="1"/>
              </p:cNvSpPr>
              <p:nvPr/>
            </p:nvSpPr>
            <p:spPr bwMode="auto">
              <a:xfrm>
                <a:off x="-376" y="121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3" name="Freeform 779"/>
              <p:cNvSpPr>
                <a:spLocks/>
              </p:cNvSpPr>
              <p:nvPr/>
            </p:nvSpPr>
            <p:spPr bwMode="auto">
              <a:xfrm>
                <a:off x="-183" y="1265"/>
                <a:ext cx="81" cy="72"/>
              </a:xfrm>
              <a:custGeom>
                <a:avLst/>
                <a:gdLst>
                  <a:gd name="T0" fmla="*/ 0 w 28"/>
                  <a:gd name="T1" fmla="*/ 0 h 25"/>
                  <a:gd name="T2" fmla="*/ 6 w 28"/>
                  <a:gd name="T3" fmla="*/ 0 h 25"/>
                  <a:gd name="T4" fmla="*/ 28 w 2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0"/>
                    </a:moveTo>
                    <a:lnTo>
                      <a:pt x="6" y="0"/>
                    </a:lnTo>
                    <a:lnTo>
                      <a:pt x="28" y="2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4" name="Freeform 780"/>
              <p:cNvSpPr>
                <a:spLocks/>
              </p:cNvSpPr>
              <p:nvPr/>
            </p:nvSpPr>
            <p:spPr bwMode="auto">
              <a:xfrm>
                <a:off x="-96" y="1265"/>
                <a:ext cx="141" cy="72"/>
              </a:xfrm>
              <a:custGeom>
                <a:avLst/>
                <a:gdLst>
                  <a:gd name="T0" fmla="*/ 0 w 49"/>
                  <a:gd name="T1" fmla="*/ 25 h 25"/>
                  <a:gd name="T2" fmla="*/ 22 w 49"/>
                  <a:gd name="T3" fmla="*/ 25 h 25"/>
                  <a:gd name="T4" fmla="*/ 44 w 49"/>
                  <a:gd name="T5" fmla="*/ 0 h 25"/>
                  <a:gd name="T6" fmla="*/ 49 w 49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25"/>
                    </a:moveTo>
                    <a:lnTo>
                      <a:pt x="22" y="2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5" name="Rectangle 781"/>
              <p:cNvSpPr>
                <a:spLocks noChangeArrowheads="1"/>
              </p:cNvSpPr>
              <p:nvPr/>
            </p:nvSpPr>
            <p:spPr bwMode="auto">
              <a:xfrm>
                <a:off x="71" y="132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AHGS1777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6" name="Rectangle 782"/>
              <p:cNvSpPr>
                <a:spLocks noChangeArrowheads="1"/>
              </p:cNvSpPr>
              <p:nvPr/>
            </p:nvSpPr>
            <p:spPr bwMode="auto">
              <a:xfrm>
                <a:off x="-376" y="132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7" name="Freeform 783"/>
              <p:cNvSpPr>
                <a:spLocks/>
              </p:cNvSpPr>
              <p:nvPr/>
            </p:nvSpPr>
            <p:spPr bwMode="auto">
              <a:xfrm>
                <a:off x="-183" y="1372"/>
                <a:ext cx="81" cy="63"/>
              </a:xfrm>
              <a:custGeom>
                <a:avLst/>
                <a:gdLst>
                  <a:gd name="T0" fmla="*/ 0 w 28"/>
                  <a:gd name="T1" fmla="*/ 0 h 22"/>
                  <a:gd name="T2" fmla="*/ 6 w 28"/>
                  <a:gd name="T3" fmla="*/ 0 h 22"/>
                  <a:gd name="T4" fmla="*/ 28 w 28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0"/>
                    </a:moveTo>
                    <a:lnTo>
                      <a:pt x="6" y="0"/>
                    </a:lnTo>
                    <a:lnTo>
                      <a:pt x="28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8" name="Freeform 784"/>
              <p:cNvSpPr>
                <a:spLocks/>
              </p:cNvSpPr>
              <p:nvPr/>
            </p:nvSpPr>
            <p:spPr bwMode="auto">
              <a:xfrm>
                <a:off x="-96" y="1372"/>
                <a:ext cx="141" cy="63"/>
              </a:xfrm>
              <a:custGeom>
                <a:avLst/>
                <a:gdLst>
                  <a:gd name="T0" fmla="*/ 0 w 49"/>
                  <a:gd name="T1" fmla="*/ 22 h 22"/>
                  <a:gd name="T2" fmla="*/ 22 w 49"/>
                  <a:gd name="T3" fmla="*/ 22 h 22"/>
                  <a:gd name="T4" fmla="*/ 44 w 49"/>
                  <a:gd name="T5" fmla="*/ 0 h 22"/>
                  <a:gd name="T6" fmla="*/ 49 w 49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22"/>
                    </a:moveTo>
                    <a:lnTo>
                      <a:pt x="22" y="2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9" name="Rectangle 785"/>
              <p:cNvSpPr>
                <a:spLocks noChangeArrowheads="1"/>
              </p:cNvSpPr>
              <p:nvPr/>
            </p:nvSpPr>
            <p:spPr bwMode="auto">
              <a:xfrm>
                <a:off x="71" y="1427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AHGS1606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0" name="Rectangle 786"/>
              <p:cNvSpPr>
                <a:spLocks noChangeArrowheads="1"/>
              </p:cNvSpPr>
              <p:nvPr/>
            </p:nvSpPr>
            <p:spPr bwMode="auto">
              <a:xfrm>
                <a:off x="-376" y="143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1" name="Freeform 787"/>
              <p:cNvSpPr>
                <a:spLocks/>
              </p:cNvSpPr>
              <p:nvPr/>
            </p:nvSpPr>
            <p:spPr bwMode="auto">
              <a:xfrm>
                <a:off x="-183" y="1479"/>
                <a:ext cx="81" cy="14"/>
              </a:xfrm>
              <a:custGeom>
                <a:avLst/>
                <a:gdLst>
                  <a:gd name="T0" fmla="*/ 0 w 28"/>
                  <a:gd name="T1" fmla="*/ 0 h 5"/>
                  <a:gd name="T2" fmla="*/ 6 w 28"/>
                  <a:gd name="T3" fmla="*/ 0 h 5"/>
                  <a:gd name="T4" fmla="*/ 28 w 2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0" y="0"/>
                    </a:moveTo>
                    <a:lnTo>
                      <a:pt x="6" y="0"/>
                    </a:lnTo>
                    <a:lnTo>
                      <a:pt x="28" y="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2" name="Freeform 788"/>
              <p:cNvSpPr>
                <a:spLocks/>
              </p:cNvSpPr>
              <p:nvPr/>
            </p:nvSpPr>
            <p:spPr bwMode="auto">
              <a:xfrm>
                <a:off x="-96" y="1479"/>
                <a:ext cx="141" cy="14"/>
              </a:xfrm>
              <a:custGeom>
                <a:avLst/>
                <a:gdLst>
                  <a:gd name="T0" fmla="*/ 0 w 49"/>
                  <a:gd name="T1" fmla="*/ 5 h 5"/>
                  <a:gd name="T2" fmla="*/ 22 w 49"/>
                  <a:gd name="T3" fmla="*/ 5 h 5"/>
                  <a:gd name="T4" fmla="*/ 44 w 49"/>
                  <a:gd name="T5" fmla="*/ 0 h 5"/>
                  <a:gd name="T6" fmla="*/ 49 w 4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">
                    <a:moveTo>
                      <a:pt x="0" y="5"/>
                    </a:moveTo>
                    <a:lnTo>
                      <a:pt x="22" y="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3" name="Rectangle 789"/>
              <p:cNvSpPr>
                <a:spLocks noChangeArrowheads="1"/>
              </p:cNvSpPr>
              <p:nvPr/>
            </p:nvSpPr>
            <p:spPr bwMode="auto">
              <a:xfrm>
                <a:off x="71" y="1533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AHGS2024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4" name="Rectangle 790"/>
              <p:cNvSpPr>
                <a:spLocks noChangeArrowheads="1"/>
              </p:cNvSpPr>
              <p:nvPr/>
            </p:nvSpPr>
            <p:spPr bwMode="auto">
              <a:xfrm>
                <a:off x="-376" y="153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5" name="Freeform 791"/>
              <p:cNvSpPr>
                <a:spLocks/>
              </p:cNvSpPr>
              <p:nvPr/>
            </p:nvSpPr>
            <p:spPr bwMode="auto">
              <a:xfrm>
                <a:off x="-183" y="1562"/>
                <a:ext cx="81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6" name="Freeform 792"/>
              <p:cNvSpPr>
                <a:spLocks/>
              </p:cNvSpPr>
              <p:nvPr/>
            </p:nvSpPr>
            <p:spPr bwMode="auto">
              <a:xfrm>
                <a:off x="-96" y="1562"/>
                <a:ext cx="141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7" name="Rectangle 793"/>
              <p:cNvSpPr>
                <a:spLocks noChangeArrowheads="1"/>
              </p:cNvSpPr>
              <p:nvPr/>
            </p:nvSpPr>
            <p:spPr bwMode="auto">
              <a:xfrm>
                <a:off x="71" y="164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AHGS1566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8" name="Rectangle 794"/>
              <p:cNvSpPr>
                <a:spLocks noChangeArrowheads="1"/>
              </p:cNvSpPr>
              <p:nvPr/>
            </p:nvSpPr>
            <p:spPr bwMode="auto">
              <a:xfrm>
                <a:off x="-376" y="164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9" name="Freeform 795"/>
              <p:cNvSpPr>
                <a:spLocks/>
              </p:cNvSpPr>
              <p:nvPr/>
            </p:nvSpPr>
            <p:spPr bwMode="auto">
              <a:xfrm>
                <a:off x="-183" y="1617"/>
                <a:ext cx="81" cy="75"/>
              </a:xfrm>
              <a:custGeom>
                <a:avLst/>
                <a:gdLst>
                  <a:gd name="T0" fmla="*/ 0 w 28"/>
                  <a:gd name="T1" fmla="*/ 26 h 26"/>
                  <a:gd name="T2" fmla="*/ 6 w 28"/>
                  <a:gd name="T3" fmla="*/ 26 h 26"/>
                  <a:gd name="T4" fmla="*/ 28 w 2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26"/>
                    </a:moveTo>
                    <a:lnTo>
                      <a:pt x="6" y="2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0" name="Freeform 796"/>
              <p:cNvSpPr>
                <a:spLocks/>
              </p:cNvSpPr>
              <p:nvPr/>
            </p:nvSpPr>
            <p:spPr bwMode="auto">
              <a:xfrm>
                <a:off x="-96" y="1617"/>
                <a:ext cx="141" cy="75"/>
              </a:xfrm>
              <a:custGeom>
                <a:avLst/>
                <a:gdLst>
                  <a:gd name="T0" fmla="*/ 0 w 49"/>
                  <a:gd name="T1" fmla="*/ 0 h 26"/>
                  <a:gd name="T2" fmla="*/ 22 w 49"/>
                  <a:gd name="T3" fmla="*/ 0 h 26"/>
                  <a:gd name="T4" fmla="*/ 44 w 49"/>
                  <a:gd name="T5" fmla="*/ 26 h 26"/>
                  <a:gd name="T6" fmla="*/ 49 w 49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6">
                    <a:moveTo>
                      <a:pt x="0" y="0"/>
                    </a:moveTo>
                    <a:lnTo>
                      <a:pt x="22" y="0"/>
                    </a:lnTo>
                    <a:lnTo>
                      <a:pt x="44" y="26"/>
                    </a:lnTo>
                    <a:lnTo>
                      <a:pt x="49" y="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1" name="Rectangle 797"/>
              <p:cNvSpPr>
                <a:spLocks noChangeArrowheads="1"/>
              </p:cNvSpPr>
              <p:nvPr/>
            </p:nvSpPr>
            <p:spPr bwMode="auto">
              <a:xfrm>
                <a:off x="71" y="1747"/>
                <a:ext cx="331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GM692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2" name="Rectangle 798"/>
              <p:cNvSpPr>
                <a:spLocks noChangeArrowheads="1"/>
              </p:cNvSpPr>
              <p:nvPr/>
            </p:nvSpPr>
            <p:spPr bwMode="auto">
              <a:xfrm>
                <a:off x="-376" y="175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3" name="Freeform 799"/>
              <p:cNvSpPr>
                <a:spLocks/>
              </p:cNvSpPr>
              <p:nvPr/>
            </p:nvSpPr>
            <p:spPr bwMode="auto">
              <a:xfrm>
                <a:off x="-183" y="1669"/>
                <a:ext cx="81" cy="130"/>
              </a:xfrm>
              <a:custGeom>
                <a:avLst/>
                <a:gdLst>
                  <a:gd name="T0" fmla="*/ 0 w 28"/>
                  <a:gd name="T1" fmla="*/ 45 h 45"/>
                  <a:gd name="T2" fmla="*/ 6 w 28"/>
                  <a:gd name="T3" fmla="*/ 45 h 45"/>
                  <a:gd name="T4" fmla="*/ 28 w 28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5">
                    <a:moveTo>
                      <a:pt x="0" y="45"/>
                    </a:moveTo>
                    <a:lnTo>
                      <a:pt x="6" y="4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4" name="Freeform 800"/>
              <p:cNvSpPr>
                <a:spLocks/>
              </p:cNvSpPr>
              <p:nvPr/>
            </p:nvSpPr>
            <p:spPr bwMode="auto">
              <a:xfrm>
                <a:off x="-96" y="1669"/>
                <a:ext cx="141" cy="130"/>
              </a:xfrm>
              <a:custGeom>
                <a:avLst/>
                <a:gdLst>
                  <a:gd name="T0" fmla="*/ 0 w 49"/>
                  <a:gd name="T1" fmla="*/ 0 h 45"/>
                  <a:gd name="T2" fmla="*/ 22 w 49"/>
                  <a:gd name="T3" fmla="*/ 0 h 45"/>
                  <a:gd name="T4" fmla="*/ 44 w 49"/>
                  <a:gd name="T5" fmla="*/ 45 h 45"/>
                  <a:gd name="T6" fmla="*/ 49 w 49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5">
                    <a:moveTo>
                      <a:pt x="0" y="0"/>
                    </a:moveTo>
                    <a:lnTo>
                      <a:pt x="22" y="0"/>
                    </a:lnTo>
                    <a:lnTo>
                      <a:pt x="44" y="45"/>
                    </a:lnTo>
                    <a:lnTo>
                      <a:pt x="49" y="4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5" name="Rectangle 801"/>
              <p:cNvSpPr>
                <a:spLocks noChangeArrowheads="1"/>
              </p:cNvSpPr>
              <p:nvPr/>
            </p:nvSpPr>
            <p:spPr bwMode="auto">
              <a:xfrm>
                <a:off x="71" y="1853"/>
                <a:ext cx="38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GM2084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6" name="Rectangle 802"/>
              <p:cNvSpPr>
                <a:spLocks noChangeArrowheads="1"/>
              </p:cNvSpPr>
              <p:nvPr/>
            </p:nvSpPr>
            <p:spPr bwMode="auto">
              <a:xfrm>
                <a:off x="-376" y="185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7" name="Freeform 803"/>
              <p:cNvSpPr>
                <a:spLocks/>
              </p:cNvSpPr>
              <p:nvPr/>
            </p:nvSpPr>
            <p:spPr bwMode="auto">
              <a:xfrm>
                <a:off x="-183" y="1752"/>
                <a:ext cx="81" cy="153"/>
              </a:xfrm>
              <a:custGeom>
                <a:avLst/>
                <a:gdLst>
                  <a:gd name="T0" fmla="*/ 0 w 28"/>
                  <a:gd name="T1" fmla="*/ 53 h 53"/>
                  <a:gd name="T2" fmla="*/ 6 w 28"/>
                  <a:gd name="T3" fmla="*/ 53 h 53"/>
                  <a:gd name="T4" fmla="*/ 28 w 28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3">
                    <a:moveTo>
                      <a:pt x="0" y="53"/>
                    </a:moveTo>
                    <a:lnTo>
                      <a:pt x="6" y="5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8" name="Freeform 804"/>
              <p:cNvSpPr>
                <a:spLocks/>
              </p:cNvSpPr>
              <p:nvPr/>
            </p:nvSpPr>
            <p:spPr bwMode="auto">
              <a:xfrm>
                <a:off x="-96" y="1752"/>
                <a:ext cx="141" cy="153"/>
              </a:xfrm>
              <a:custGeom>
                <a:avLst/>
                <a:gdLst>
                  <a:gd name="T0" fmla="*/ 0 w 49"/>
                  <a:gd name="T1" fmla="*/ 0 h 53"/>
                  <a:gd name="T2" fmla="*/ 22 w 49"/>
                  <a:gd name="T3" fmla="*/ 0 h 53"/>
                  <a:gd name="T4" fmla="*/ 44 w 49"/>
                  <a:gd name="T5" fmla="*/ 53 h 53"/>
                  <a:gd name="T6" fmla="*/ 49 w 49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3">
                    <a:moveTo>
                      <a:pt x="0" y="0"/>
                    </a:moveTo>
                    <a:lnTo>
                      <a:pt x="22" y="0"/>
                    </a:lnTo>
                    <a:lnTo>
                      <a:pt x="44" y="53"/>
                    </a:lnTo>
                    <a:lnTo>
                      <a:pt x="49" y="5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9" name="Rectangle 805"/>
              <p:cNvSpPr>
                <a:spLocks noChangeArrowheads="1"/>
              </p:cNvSpPr>
              <p:nvPr/>
            </p:nvSpPr>
            <p:spPr bwMode="auto">
              <a:xfrm>
                <a:off x="71" y="196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0" name="Rectangle 806"/>
              <p:cNvSpPr>
                <a:spLocks noChangeArrowheads="1"/>
              </p:cNvSpPr>
              <p:nvPr/>
            </p:nvSpPr>
            <p:spPr bwMode="auto">
              <a:xfrm>
                <a:off x="-376" y="196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1" name="Freeform 807"/>
              <p:cNvSpPr>
                <a:spLocks/>
              </p:cNvSpPr>
              <p:nvPr/>
            </p:nvSpPr>
            <p:spPr bwMode="auto">
              <a:xfrm>
                <a:off x="-183" y="1822"/>
                <a:ext cx="81" cy="190"/>
              </a:xfrm>
              <a:custGeom>
                <a:avLst/>
                <a:gdLst>
                  <a:gd name="T0" fmla="*/ 0 w 28"/>
                  <a:gd name="T1" fmla="*/ 66 h 66"/>
                  <a:gd name="T2" fmla="*/ 6 w 28"/>
                  <a:gd name="T3" fmla="*/ 66 h 66"/>
                  <a:gd name="T4" fmla="*/ 28 w 28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6">
                    <a:moveTo>
                      <a:pt x="0" y="66"/>
                    </a:moveTo>
                    <a:lnTo>
                      <a:pt x="6" y="6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2" name="Freeform 808"/>
              <p:cNvSpPr>
                <a:spLocks/>
              </p:cNvSpPr>
              <p:nvPr/>
            </p:nvSpPr>
            <p:spPr bwMode="auto">
              <a:xfrm>
                <a:off x="-96" y="1822"/>
                <a:ext cx="141" cy="190"/>
              </a:xfrm>
              <a:custGeom>
                <a:avLst/>
                <a:gdLst>
                  <a:gd name="T0" fmla="*/ 0 w 49"/>
                  <a:gd name="T1" fmla="*/ 0 h 66"/>
                  <a:gd name="T2" fmla="*/ 22 w 49"/>
                  <a:gd name="T3" fmla="*/ 0 h 66"/>
                  <a:gd name="T4" fmla="*/ 44 w 49"/>
                  <a:gd name="T5" fmla="*/ 66 h 66"/>
                  <a:gd name="T6" fmla="*/ 49 w 49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6">
                    <a:moveTo>
                      <a:pt x="0" y="0"/>
                    </a:moveTo>
                    <a:lnTo>
                      <a:pt x="22" y="0"/>
                    </a:lnTo>
                    <a:lnTo>
                      <a:pt x="44" y="66"/>
                    </a:lnTo>
                    <a:lnTo>
                      <a:pt x="49" y="6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3" name="Rectangle 809"/>
              <p:cNvSpPr>
                <a:spLocks noChangeArrowheads="1"/>
              </p:cNvSpPr>
              <p:nvPr/>
            </p:nvSpPr>
            <p:spPr bwMode="auto">
              <a:xfrm>
                <a:off x="71" y="2066"/>
                <a:ext cx="36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4" name="Rectangle 810"/>
              <p:cNvSpPr>
                <a:spLocks noChangeArrowheads="1"/>
              </p:cNvSpPr>
              <p:nvPr/>
            </p:nvSpPr>
            <p:spPr bwMode="auto">
              <a:xfrm>
                <a:off x="-376" y="207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5" name="Freeform 811"/>
              <p:cNvSpPr>
                <a:spLocks/>
              </p:cNvSpPr>
              <p:nvPr/>
            </p:nvSpPr>
            <p:spPr bwMode="auto">
              <a:xfrm>
                <a:off x="-183" y="1894"/>
                <a:ext cx="81" cy="224"/>
              </a:xfrm>
              <a:custGeom>
                <a:avLst/>
                <a:gdLst>
                  <a:gd name="T0" fmla="*/ 0 w 28"/>
                  <a:gd name="T1" fmla="*/ 78 h 78"/>
                  <a:gd name="T2" fmla="*/ 6 w 28"/>
                  <a:gd name="T3" fmla="*/ 78 h 78"/>
                  <a:gd name="T4" fmla="*/ 28 w 28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8">
                    <a:moveTo>
                      <a:pt x="0" y="78"/>
                    </a:moveTo>
                    <a:lnTo>
                      <a:pt x="6" y="7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6" name="Freeform 812"/>
              <p:cNvSpPr>
                <a:spLocks/>
              </p:cNvSpPr>
              <p:nvPr/>
            </p:nvSpPr>
            <p:spPr bwMode="auto">
              <a:xfrm>
                <a:off x="-96" y="1894"/>
                <a:ext cx="141" cy="224"/>
              </a:xfrm>
              <a:custGeom>
                <a:avLst/>
                <a:gdLst>
                  <a:gd name="T0" fmla="*/ 0 w 49"/>
                  <a:gd name="T1" fmla="*/ 0 h 78"/>
                  <a:gd name="T2" fmla="*/ 22 w 49"/>
                  <a:gd name="T3" fmla="*/ 0 h 78"/>
                  <a:gd name="T4" fmla="*/ 44 w 49"/>
                  <a:gd name="T5" fmla="*/ 78 h 78"/>
                  <a:gd name="T6" fmla="*/ 49 w 49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8">
                    <a:moveTo>
                      <a:pt x="0" y="0"/>
                    </a:moveTo>
                    <a:lnTo>
                      <a:pt x="22" y="0"/>
                    </a:lnTo>
                    <a:lnTo>
                      <a:pt x="44" y="78"/>
                    </a:lnTo>
                    <a:lnTo>
                      <a:pt x="49" y="7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7" name="Rectangle 813"/>
              <p:cNvSpPr>
                <a:spLocks noChangeArrowheads="1"/>
              </p:cNvSpPr>
              <p:nvPr/>
            </p:nvSpPr>
            <p:spPr bwMode="auto">
              <a:xfrm>
                <a:off x="71" y="2173"/>
                <a:ext cx="42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TC31G11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8" name="Rectangle 814"/>
              <p:cNvSpPr>
                <a:spLocks noChangeArrowheads="1"/>
              </p:cNvSpPr>
              <p:nvPr/>
            </p:nvSpPr>
            <p:spPr bwMode="auto">
              <a:xfrm>
                <a:off x="-376" y="217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9" name="Freeform 815"/>
              <p:cNvSpPr>
                <a:spLocks/>
              </p:cNvSpPr>
              <p:nvPr/>
            </p:nvSpPr>
            <p:spPr bwMode="auto">
              <a:xfrm>
                <a:off x="-183" y="2038"/>
                <a:ext cx="81" cy="187"/>
              </a:xfrm>
              <a:custGeom>
                <a:avLst/>
                <a:gdLst>
                  <a:gd name="T0" fmla="*/ 0 w 28"/>
                  <a:gd name="T1" fmla="*/ 65 h 65"/>
                  <a:gd name="T2" fmla="*/ 6 w 28"/>
                  <a:gd name="T3" fmla="*/ 65 h 65"/>
                  <a:gd name="T4" fmla="*/ 28 w 28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5">
                    <a:moveTo>
                      <a:pt x="0" y="65"/>
                    </a:moveTo>
                    <a:lnTo>
                      <a:pt x="6" y="6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0" name="Freeform 816"/>
              <p:cNvSpPr>
                <a:spLocks/>
              </p:cNvSpPr>
              <p:nvPr/>
            </p:nvSpPr>
            <p:spPr bwMode="auto">
              <a:xfrm>
                <a:off x="-96" y="2038"/>
                <a:ext cx="141" cy="187"/>
              </a:xfrm>
              <a:custGeom>
                <a:avLst/>
                <a:gdLst>
                  <a:gd name="T0" fmla="*/ 0 w 49"/>
                  <a:gd name="T1" fmla="*/ 0 h 65"/>
                  <a:gd name="T2" fmla="*/ 22 w 49"/>
                  <a:gd name="T3" fmla="*/ 0 h 65"/>
                  <a:gd name="T4" fmla="*/ 44 w 49"/>
                  <a:gd name="T5" fmla="*/ 65 h 65"/>
                  <a:gd name="T6" fmla="*/ 49 w 49"/>
                  <a:gd name="T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5">
                    <a:moveTo>
                      <a:pt x="0" y="0"/>
                    </a:moveTo>
                    <a:lnTo>
                      <a:pt x="22" y="0"/>
                    </a:lnTo>
                    <a:lnTo>
                      <a:pt x="44" y="65"/>
                    </a:lnTo>
                    <a:lnTo>
                      <a:pt x="49" y="6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1" name="Rectangle 817"/>
              <p:cNvSpPr>
                <a:spLocks noChangeArrowheads="1"/>
              </p:cNvSpPr>
              <p:nvPr/>
            </p:nvSpPr>
            <p:spPr bwMode="auto">
              <a:xfrm>
                <a:off x="71" y="228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AHGS2187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2" name="Rectangle 818"/>
              <p:cNvSpPr>
                <a:spLocks noChangeArrowheads="1"/>
              </p:cNvSpPr>
              <p:nvPr/>
            </p:nvSpPr>
            <p:spPr bwMode="auto">
              <a:xfrm>
                <a:off x="-376" y="228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3" name="Freeform 819"/>
              <p:cNvSpPr>
                <a:spLocks/>
              </p:cNvSpPr>
              <p:nvPr/>
            </p:nvSpPr>
            <p:spPr bwMode="auto">
              <a:xfrm>
                <a:off x="-183" y="2199"/>
                <a:ext cx="81" cy="133"/>
              </a:xfrm>
              <a:custGeom>
                <a:avLst/>
                <a:gdLst>
                  <a:gd name="T0" fmla="*/ 0 w 28"/>
                  <a:gd name="T1" fmla="*/ 46 h 46"/>
                  <a:gd name="T2" fmla="*/ 6 w 28"/>
                  <a:gd name="T3" fmla="*/ 46 h 46"/>
                  <a:gd name="T4" fmla="*/ 28 w 28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6">
                    <a:moveTo>
                      <a:pt x="0" y="46"/>
                    </a:moveTo>
                    <a:lnTo>
                      <a:pt x="6" y="4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4" name="Freeform 820"/>
              <p:cNvSpPr>
                <a:spLocks/>
              </p:cNvSpPr>
              <p:nvPr/>
            </p:nvSpPr>
            <p:spPr bwMode="auto">
              <a:xfrm>
                <a:off x="-96" y="2199"/>
                <a:ext cx="141" cy="133"/>
              </a:xfrm>
              <a:custGeom>
                <a:avLst/>
                <a:gdLst>
                  <a:gd name="T0" fmla="*/ 0 w 49"/>
                  <a:gd name="T1" fmla="*/ 0 h 46"/>
                  <a:gd name="T2" fmla="*/ 22 w 49"/>
                  <a:gd name="T3" fmla="*/ 0 h 46"/>
                  <a:gd name="T4" fmla="*/ 44 w 49"/>
                  <a:gd name="T5" fmla="*/ 46 h 46"/>
                  <a:gd name="T6" fmla="*/ 49 w 49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lnTo>
                      <a:pt x="22" y="0"/>
                    </a:lnTo>
                    <a:lnTo>
                      <a:pt x="44" y="46"/>
                    </a:lnTo>
                    <a:lnTo>
                      <a:pt x="49" y="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5" name="Rectangle 821"/>
              <p:cNvSpPr>
                <a:spLocks noChangeArrowheads="1"/>
              </p:cNvSpPr>
              <p:nvPr/>
            </p:nvSpPr>
            <p:spPr bwMode="auto">
              <a:xfrm>
                <a:off x="71" y="2386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AHGS0648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6" name="Rectangle 822"/>
              <p:cNvSpPr>
                <a:spLocks noChangeArrowheads="1"/>
              </p:cNvSpPr>
              <p:nvPr/>
            </p:nvSpPr>
            <p:spPr bwMode="auto">
              <a:xfrm>
                <a:off x="-376" y="239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7" name="Freeform 823"/>
              <p:cNvSpPr>
                <a:spLocks/>
              </p:cNvSpPr>
              <p:nvPr/>
            </p:nvSpPr>
            <p:spPr bwMode="auto">
              <a:xfrm>
                <a:off x="-183" y="2378"/>
                <a:ext cx="81" cy="60"/>
              </a:xfrm>
              <a:custGeom>
                <a:avLst/>
                <a:gdLst>
                  <a:gd name="T0" fmla="*/ 0 w 28"/>
                  <a:gd name="T1" fmla="*/ 21 h 21"/>
                  <a:gd name="T2" fmla="*/ 6 w 28"/>
                  <a:gd name="T3" fmla="*/ 21 h 21"/>
                  <a:gd name="T4" fmla="*/ 28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6" y="2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8" name="Freeform 824"/>
              <p:cNvSpPr>
                <a:spLocks/>
              </p:cNvSpPr>
              <p:nvPr/>
            </p:nvSpPr>
            <p:spPr bwMode="auto">
              <a:xfrm>
                <a:off x="-96" y="2378"/>
                <a:ext cx="141" cy="60"/>
              </a:xfrm>
              <a:custGeom>
                <a:avLst/>
                <a:gdLst>
                  <a:gd name="T0" fmla="*/ 0 w 49"/>
                  <a:gd name="T1" fmla="*/ 0 h 21"/>
                  <a:gd name="T2" fmla="*/ 22 w 49"/>
                  <a:gd name="T3" fmla="*/ 0 h 21"/>
                  <a:gd name="T4" fmla="*/ 44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0" y="0"/>
                    </a:moveTo>
                    <a:lnTo>
                      <a:pt x="22" y="0"/>
                    </a:lnTo>
                    <a:lnTo>
                      <a:pt x="44" y="21"/>
                    </a:lnTo>
                    <a:lnTo>
                      <a:pt x="49" y="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9" name="Rectangle 825"/>
              <p:cNvSpPr>
                <a:spLocks noChangeArrowheads="1"/>
              </p:cNvSpPr>
              <p:nvPr/>
            </p:nvSpPr>
            <p:spPr bwMode="auto">
              <a:xfrm>
                <a:off x="71" y="2493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AHGS1306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0" name="Rectangle 826"/>
              <p:cNvSpPr>
                <a:spLocks noChangeArrowheads="1"/>
              </p:cNvSpPr>
              <p:nvPr/>
            </p:nvSpPr>
            <p:spPr bwMode="auto">
              <a:xfrm>
                <a:off x="-376" y="249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1" name="Freeform 827"/>
              <p:cNvSpPr>
                <a:spLocks/>
              </p:cNvSpPr>
              <p:nvPr/>
            </p:nvSpPr>
            <p:spPr bwMode="auto">
              <a:xfrm>
                <a:off x="-183" y="2435"/>
                <a:ext cx="81" cy="110"/>
              </a:xfrm>
              <a:custGeom>
                <a:avLst/>
                <a:gdLst>
                  <a:gd name="T0" fmla="*/ 0 w 28"/>
                  <a:gd name="T1" fmla="*/ 38 h 38"/>
                  <a:gd name="T2" fmla="*/ 6 w 28"/>
                  <a:gd name="T3" fmla="*/ 38 h 38"/>
                  <a:gd name="T4" fmla="*/ 28 w 2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38"/>
                    </a:moveTo>
                    <a:lnTo>
                      <a:pt x="6" y="3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2" name="Freeform 828"/>
              <p:cNvSpPr>
                <a:spLocks/>
              </p:cNvSpPr>
              <p:nvPr/>
            </p:nvSpPr>
            <p:spPr bwMode="auto">
              <a:xfrm>
                <a:off x="-96" y="2435"/>
                <a:ext cx="141" cy="110"/>
              </a:xfrm>
              <a:custGeom>
                <a:avLst/>
                <a:gdLst>
                  <a:gd name="T0" fmla="*/ 0 w 49"/>
                  <a:gd name="T1" fmla="*/ 0 h 38"/>
                  <a:gd name="T2" fmla="*/ 22 w 49"/>
                  <a:gd name="T3" fmla="*/ 0 h 38"/>
                  <a:gd name="T4" fmla="*/ 44 w 49"/>
                  <a:gd name="T5" fmla="*/ 38 h 38"/>
                  <a:gd name="T6" fmla="*/ 49 w 49"/>
                  <a:gd name="T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0"/>
                    </a:moveTo>
                    <a:lnTo>
                      <a:pt x="22" y="0"/>
                    </a:lnTo>
                    <a:lnTo>
                      <a:pt x="44" y="38"/>
                    </a:lnTo>
                    <a:lnTo>
                      <a:pt x="49" y="3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3" name="Line 829"/>
              <p:cNvSpPr>
                <a:spLocks noChangeShapeType="1"/>
              </p:cNvSpPr>
              <p:nvPr/>
            </p:nvSpPr>
            <p:spPr bwMode="auto">
              <a:xfrm flipV="1">
                <a:off x="774" y="1490"/>
                <a:ext cx="0" cy="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4" name="Line 830"/>
              <p:cNvSpPr>
                <a:spLocks noChangeShapeType="1"/>
              </p:cNvSpPr>
              <p:nvPr/>
            </p:nvSpPr>
            <p:spPr bwMode="auto">
              <a:xfrm>
                <a:off x="736" y="1490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5" name="Freeform 831"/>
              <p:cNvSpPr>
                <a:spLocks/>
              </p:cNvSpPr>
              <p:nvPr/>
            </p:nvSpPr>
            <p:spPr bwMode="auto">
              <a:xfrm>
                <a:off x="736" y="1499"/>
                <a:ext cx="70" cy="95"/>
              </a:xfrm>
              <a:custGeom>
                <a:avLst/>
                <a:gdLst>
                  <a:gd name="T0" fmla="*/ 0 w 70"/>
                  <a:gd name="T1" fmla="*/ 0 h 95"/>
                  <a:gd name="T2" fmla="*/ 0 w 70"/>
                  <a:gd name="T3" fmla="*/ 95 h 95"/>
                  <a:gd name="T4" fmla="*/ 38 w 70"/>
                  <a:gd name="T5" fmla="*/ 95 h 95"/>
                  <a:gd name="T6" fmla="*/ 70 w 70"/>
                  <a:gd name="T7" fmla="*/ 95 h 95"/>
                  <a:gd name="T8" fmla="*/ 70 w 70"/>
                  <a:gd name="T9" fmla="*/ 0 h 95"/>
                  <a:gd name="T10" fmla="*/ 38 w 70"/>
                  <a:gd name="T11" fmla="*/ 0 h 95"/>
                  <a:gd name="T12" fmla="*/ 0 w 70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95">
                    <a:moveTo>
                      <a:pt x="0" y="0"/>
                    </a:moveTo>
                    <a:lnTo>
                      <a:pt x="0" y="95"/>
                    </a:lnTo>
                    <a:lnTo>
                      <a:pt x="38" y="95"/>
                    </a:lnTo>
                    <a:lnTo>
                      <a:pt x="70" y="95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6" name="Line 832"/>
              <p:cNvSpPr>
                <a:spLocks noChangeShapeType="1"/>
              </p:cNvSpPr>
              <p:nvPr/>
            </p:nvSpPr>
            <p:spPr bwMode="auto">
              <a:xfrm>
                <a:off x="774" y="1594"/>
                <a:ext cx="0" cy="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7" name="Line 833"/>
              <p:cNvSpPr>
                <a:spLocks noChangeShapeType="1"/>
              </p:cNvSpPr>
              <p:nvPr/>
            </p:nvSpPr>
            <p:spPr bwMode="auto">
              <a:xfrm>
                <a:off x="736" y="1617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8" name="Rectangle 834"/>
              <p:cNvSpPr>
                <a:spLocks noChangeArrowheads="1"/>
              </p:cNvSpPr>
              <p:nvPr/>
            </p:nvSpPr>
            <p:spPr bwMode="auto">
              <a:xfrm rot="5400000">
                <a:off x="602" y="1524"/>
                <a:ext cx="513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qPWA10.1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9" name="Line 835"/>
              <p:cNvSpPr>
                <a:spLocks noChangeShapeType="1"/>
              </p:cNvSpPr>
              <p:nvPr/>
            </p:nvSpPr>
            <p:spPr bwMode="auto">
              <a:xfrm flipV="1">
                <a:off x="987" y="836"/>
                <a:ext cx="0" cy="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0" name="Line 836"/>
              <p:cNvSpPr>
                <a:spLocks noChangeShapeType="1"/>
              </p:cNvSpPr>
              <p:nvPr/>
            </p:nvSpPr>
            <p:spPr bwMode="auto">
              <a:xfrm>
                <a:off x="950" y="83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1" name="Freeform 837"/>
              <p:cNvSpPr>
                <a:spLocks/>
              </p:cNvSpPr>
              <p:nvPr/>
            </p:nvSpPr>
            <p:spPr bwMode="auto">
              <a:xfrm>
                <a:off x="950" y="885"/>
                <a:ext cx="69" cy="107"/>
              </a:xfrm>
              <a:custGeom>
                <a:avLst/>
                <a:gdLst>
                  <a:gd name="T0" fmla="*/ 0 w 69"/>
                  <a:gd name="T1" fmla="*/ 0 h 107"/>
                  <a:gd name="T2" fmla="*/ 0 w 69"/>
                  <a:gd name="T3" fmla="*/ 107 h 107"/>
                  <a:gd name="T4" fmla="*/ 37 w 69"/>
                  <a:gd name="T5" fmla="*/ 107 h 107"/>
                  <a:gd name="T6" fmla="*/ 69 w 69"/>
                  <a:gd name="T7" fmla="*/ 107 h 107"/>
                  <a:gd name="T8" fmla="*/ 69 w 69"/>
                  <a:gd name="T9" fmla="*/ 0 h 107"/>
                  <a:gd name="T10" fmla="*/ 37 w 69"/>
                  <a:gd name="T11" fmla="*/ 0 h 107"/>
                  <a:gd name="T12" fmla="*/ 0 w 69"/>
                  <a:gd name="T1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07">
                    <a:moveTo>
                      <a:pt x="0" y="0"/>
                    </a:moveTo>
                    <a:lnTo>
                      <a:pt x="0" y="107"/>
                    </a:lnTo>
                    <a:lnTo>
                      <a:pt x="37" y="107"/>
                    </a:lnTo>
                    <a:lnTo>
                      <a:pt x="69" y="107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Vert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2" name="Line 838"/>
              <p:cNvSpPr>
                <a:spLocks noChangeShapeType="1"/>
              </p:cNvSpPr>
              <p:nvPr/>
            </p:nvSpPr>
            <p:spPr bwMode="auto">
              <a:xfrm>
                <a:off x="987" y="992"/>
                <a:ext cx="0" cy="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3" name="Line 839"/>
              <p:cNvSpPr>
                <a:spLocks noChangeShapeType="1"/>
              </p:cNvSpPr>
              <p:nvPr/>
            </p:nvSpPr>
            <p:spPr bwMode="auto">
              <a:xfrm>
                <a:off x="950" y="1009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4" name="Rectangle 840"/>
              <p:cNvSpPr>
                <a:spLocks noChangeArrowheads="1"/>
              </p:cNvSpPr>
              <p:nvPr/>
            </p:nvSpPr>
            <p:spPr bwMode="auto">
              <a:xfrm rot="5400000">
                <a:off x="816" y="893"/>
                <a:ext cx="513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qSWA10.1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5" name="Line 841"/>
              <p:cNvSpPr>
                <a:spLocks noChangeShapeType="1"/>
              </p:cNvSpPr>
              <p:nvPr/>
            </p:nvSpPr>
            <p:spPr bwMode="auto">
              <a:xfrm flipV="1">
                <a:off x="987" y="1646"/>
                <a:ext cx="0" cy="10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6" name="Line 842"/>
              <p:cNvSpPr>
                <a:spLocks noChangeShapeType="1"/>
              </p:cNvSpPr>
              <p:nvPr/>
            </p:nvSpPr>
            <p:spPr bwMode="auto">
              <a:xfrm>
                <a:off x="950" y="1646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7" name="Freeform 843"/>
              <p:cNvSpPr>
                <a:spLocks/>
              </p:cNvSpPr>
              <p:nvPr/>
            </p:nvSpPr>
            <p:spPr bwMode="auto">
              <a:xfrm>
                <a:off x="950" y="1752"/>
                <a:ext cx="69" cy="110"/>
              </a:xfrm>
              <a:custGeom>
                <a:avLst/>
                <a:gdLst>
                  <a:gd name="T0" fmla="*/ 0 w 69"/>
                  <a:gd name="T1" fmla="*/ 0 h 110"/>
                  <a:gd name="T2" fmla="*/ 0 w 69"/>
                  <a:gd name="T3" fmla="*/ 110 h 110"/>
                  <a:gd name="T4" fmla="*/ 37 w 69"/>
                  <a:gd name="T5" fmla="*/ 110 h 110"/>
                  <a:gd name="T6" fmla="*/ 69 w 69"/>
                  <a:gd name="T7" fmla="*/ 110 h 110"/>
                  <a:gd name="T8" fmla="*/ 69 w 69"/>
                  <a:gd name="T9" fmla="*/ 0 h 110"/>
                  <a:gd name="T10" fmla="*/ 37 w 69"/>
                  <a:gd name="T11" fmla="*/ 0 h 110"/>
                  <a:gd name="T12" fmla="*/ 0 w 6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10">
                    <a:moveTo>
                      <a:pt x="0" y="0"/>
                    </a:moveTo>
                    <a:lnTo>
                      <a:pt x="0" y="110"/>
                    </a:lnTo>
                    <a:lnTo>
                      <a:pt x="37" y="110"/>
                    </a:lnTo>
                    <a:lnTo>
                      <a:pt x="69" y="110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8" name="Line 844"/>
              <p:cNvSpPr>
                <a:spLocks noChangeShapeType="1"/>
              </p:cNvSpPr>
              <p:nvPr/>
            </p:nvSpPr>
            <p:spPr bwMode="auto">
              <a:xfrm>
                <a:off x="987" y="1862"/>
                <a:ext cx="0" cy="3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9" name="Line 845"/>
              <p:cNvSpPr>
                <a:spLocks noChangeShapeType="1"/>
              </p:cNvSpPr>
              <p:nvPr/>
            </p:nvSpPr>
            <p:spPr bwMode="auto">
              <a:xfrm>
                <a:off x="950" y="189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0" name="Rectangle 846"/>
              <p:cNvSpPr>
                <a:spLocks noChangeArrowheads="1"/>
              </p:cNvSpPr>
              <p:nvPr/>
            </p:nvSpPr>
            <p:spPr bwMode="auto">
              <a:xfrm rot="5400000">
                <a:off x="816" y="1737"/>
                <a:ext cx="513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qPWA10.2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1" name="Line 847"/>
              <p:cNvSpPr>
                <a:spLocks noChangeShapeType="1"/>
              </p:cNvSpPr>
              <p:nvPr/>
            </p:nvSpPr>
            <p:spPr bwMode="auto">
              <a:xfrm flipV="1">
                <a:off x="1200" y="407"/>
                <a:ext cx="0" cy="8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2" name="Line 848"/>
              <p:cNvSpPr>
                <a:spLocks noChangeShapeType="1"/>
              </p:cNvSpPr>
              <p:nvPr/>
            </p:nvSpPr>
            <p:spPr bwMode="auto">
              <a:xfrm>
                <a:off x="1163" y="40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3" name="Freeform 849"/>
              <p:cNvSpPr>
                <a:spLocks/>
              </p:cNvSpPr>
              <p:nvPr/>
            </p:nvSpPr>
            <p:spPr bwMode="auto">
              <a:xfrm>
                <a:off x="1163" y="496"/>
                <a:ext cx="69" cy="271"/>
              </a:xfrm>
              <a:custGeom>
                <a:avLst/>
                <a:gdLst>
                  <a:gd name="T0" fmla="*/ 0 w 69"/>
                  <a:gd name="T1" fmla="*/ 0 h 271"/>
                  <a:gd name="T2" fmla="*/ 0 w 69"/>
                  <a:gd name="T3" fmla="*/ 271 h 271"/>
                  <a:gd name="T4" fmla="*/ 37 w 69"/>
                  <a:gd name="T5" fmla="*/ 271 h 271"/>
                  <a:gd name="T6" fmla="*/ 69 w 69"/>
                  <a:gd name="T7" fmla="*/ 271 h 271"/>
                  <a:gd name="T8" fmla="*/ 69 w 69"/>
                  <a:gd name="T9" fmla="*/ 0 h 271"/>
                  <a:gd name="T10" fmla="*/ 37 w 69"/>
                  <a:gd name="T11" fmla="*/ 0 h 271"/>
                  <a:gd name="T12" fmla="*/ 0 w 69"/>
                  <a:gd name="T13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271">
                    <a:moveTo>
                      <a:pt x="0" y="0"/>
                    </a:moveTo>
                    <a:lnTo>
                      <a:pt x="0" y="271"/>
                    </a:lnTo>
                    <a:lnTo>
                      <a:pt x="37" y="271"/>
                    </a:lnTo>
                    <a:lnTo>
                      <a:pt x="69" y="271"/>
                    </a:lnTo>
                    <a:lnTo>
                      <a:pt x="69" y="0"/>
                    </a:lnTo>
                    <a:lnTo>
                      <a:pt x="37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4" name="Line 850"/>
              <p:cNvSpPr>
                <a:spLocks noChangeShapeType="1"/>
              </p:cNvSpPr>
              <p:nvPr/>
            </p:nvSpPr>
            <p:spPr bwMode="auto">
              <a:xfrm>
                <a:off x="1200" y="767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5" name="Line 851"/>
              <p:cNvSpPr>
                <a:spLocks noChangeShapeType="1"/>
              </p:cNvSpPr>
              <p:nvPr/>
            </p:nvSpPr>
            <p:spPr bwMode="auto">
              <a:xfrm>
                <a:off x="1163" y="76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6" name="Rectangle 852"/>
              <p:cNvSpPr>
                <a:spLocks noChangeArrowheads="1"/>
              </p:cNvSpPr>
              <p:nvPr/>
            </p:nvSpPr>
            <p:spPr bwMode="auto">
              <a:xfrm rot="5400000">
                <a:off x="1028" y="554"/>
                <a:ext cx="526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qSLA10.2a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7" name="Line 853"/>
              <p:cNvSpPr>
                <a:spLocks noChangeShapeType="1"/>
              </p:cNvSpPr>
              <p:nvPr/>
            </p:nvSpPr>
            <p:spPr bwMode="auto">
              <a:xfrm>
                <a:off x="1414" y="767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8" name="Line 854"/>
              <p:cNvSpPr>
                <a:spLocks noChangeShapeType="1"/>
              </p:cNvSpPr>
              <p:nvPr/>
            </p:nvSpPr>
            <p:spPr bwMode="auto">
              <a:xfrm>
                <a:off x="1376" y="767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9" name="Freeform 855"/>
              <p:cNvSpPr>
                <a:spLocks/>
              </p:cNvSpPr>
              <p:nvPr/>
            </p:nvSpPr>
            <p:spPr bwMode="auto">
              <a:xfrm>
                <a:off x="1376" y="767"/>
                <a:ext cx="69" cy="138"/>
              </a:xfrm>
              <a:custGeom>
                <a:avLst/>
                <a:gdLst>
                  <a:gd name="T0" fmla="*/ 0 w 69"/>
                  <a:gd name="T1" fmla="*/ 0 h 138"/>
                  <a:gd name="T2" fmla="*/ 0 w 69"/>
                  <a:gd name="T3" fmla="*/ 138 h 138"/>
                  <a:gd name="T4" fmla="*/ 38 w 69"/>
                  <a:gd name="T5" fmla="*/ 138 h 138"/>
                  <a:gd name="T6" fmla="*/ 69 w 69"/>
                  <a:gd name="T7" fmla="*/ 138 h 138"/>
                  <a:gd name="T8" fmla="*/ 69 w 69"/>
                  <a:gd name="T9" fmla="*/ 0 h 138"/>
                  <a:gd name="T10" fmla="*/ 38 w 69"/>
                  <a:gd name="T11" fmla="*/ 0 h 138"/>
                  <a:gd name="T12" fmla="*/ 0 w 69"/>
                  <a:gd name="T1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8">
                    <a:moveTo>
                      <a:pt x="0" y="0"/>
                    </a:moveTo>
                    <a:lnTo>
                      <a:pt x="0" y="138"/>
                    </a:lnTo>
                    <a:lnTo>
                      <a:pt x="38" y="138"/>
                    </a:lnTo>
                    <a:lnTo>
                      <a:pt x="69" y="138"/>
                    </a:lnTo>
                    <a:lnTo>
                      <a:pt x="69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0" name="Line 856"/>
              <p:cNvSpPr>
                <a:spLocks noChangeShapeType="1"/>
              </p:cNvSpPr>
              <p:nvPr/>
            </p:nvSpPr>
            <p:spPr bwMode="auto">
              <a:xfrm>
                <a:off x="1414" y="905"/>
                <a:ext cx="0" cy="2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1" name="Line 857"/>
              <p:cNvSpPr>
                <a:spLocks noChangeShapeType="1"/>
              </p:cNvSpPr>
              <p:nvPr/>
            </p:nvSpPr>
            <p:spPr bwMode="auto">
              <a:xfrm>
                <a:off x="1376" y="934"/>
                <a:ext cx="69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2" name="Rectangle 858"/>
              <p:cNvSpPr>
                <a:spLocks noChangeArrowheads="1"/>
              </p:cNvSpPr>
              <p:nvPr/>
            </p:nvSpPr>
            <p:spPr bwMode="auto">
              <a:xfrm rot="5400000">
                <a:off x="1239" y="819"/>
                <a:ext cx="531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qSLA10.2b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3" name="Line 859"/>
              <p:cNvSpPr>
                <a:spLocks noChangeShapeType="1"/>
              </p:cNvSpPr>
              <p:nvPr/>
            </p:nvSpPr>
            <p:spPr bwMode="auto">
              <a:xfrm flipV="1">
                <a:off x="1627" y="963"/>
                <a:ext cx="0" cy="9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4" name="Line 860"/>
              <p:cNvSpPr>
                <a:spLocks noChangeShapeType="1"/>
              </p:cNvSpPr>
              <p:nvPr/>
            </p:nvSpPr>
            <p:spPr bwMode="auto">
              <a:xfrm>
                <a:off x="1589" y="963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5" name="Freeform 861"/>
              <p:cNvSpPr>
                <a:spLocks/>
              </p:cNvSpPr>
              <p:nvPr/>
            </p:nvSpPr>
            <p:spPr bwMode="auto">
              <a:xfrm>
                <a:off x="1589" y="1058"/>
                <a:ext cx="70" cy="40"/>
              </a:xfrm>
              <a:custGeom>
                <a:avLst/>
                <a:gdLst>
                  <a:gd name="T0" fmla="*/ 0 w 70"/>
                  <a:gd name="T1" fmla="*/ 0 h 40"/>
                  <a:gd name="T2" fmla="*/ 0 w 70"/>
                  <a:gd name="T3" fmla="*/ 40 h 40"/>
                  <a:gd name="T4" fmla="*/ 38 w 70"/>
                  <a:gd name="T5" fmla="*/ 40 h 40"/>
                  <a:gd name="T6" fmla="*/ 70 w 70"/>
                  <a:gd name="T7" fmla="*/ 40 h 40"/>
                  <a:gd name="T8" fmla="*/ 70 w 70"/>
                  <a:gd name="T9" fmla="*/ 0 h 40"/>
                  <a:gd name="T10" fmla="*/ 38 w 70"/>
                  <a:gd name="T11" fmla="*/ 0 h 40"/>
                  <a:gd name="T12" fmla="*/ 0 w 70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40">
                    <a:moveTo>
                      <a:pt x="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70" y="40"/>
                    </a:lnTo>
                    <a:lnTo>
                      <a:pt x="70" y="0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tHorz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6" name="Line 862"/>
              <p:cNvSpPr>
                <a:spLocks noChangeShapeType="1"/>
              </p:cNvSpPr>
              <p:nvPr/>
            </p:nvSpPr>
            <p:spPr bwMode="auto">
              <a:xfrm>
                <a:off x="1627" y="1098"/>
                <a:ext cx="0" cy="2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7" name="Line 863"/>
              <p:cNvSpPr>
                <a:spLocks noChangeShapeType="1"/>
              </p:cNvSpPr>
              <p:nvPr/>
            </p:nvSpPr>
            <p:spPr bwMode="auto">
              <a:xfrm>
                <a:off x="1589" y="1124"/>
                <a:ext cx="7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8" name="Rectangle 864"/>
              <p:cNvSpPr>
                <a:spLocks noChangeArrowheads="1"/>
              </p:cNvSpPr>
              <p:nvPr/>
            </p:nvSpPr>
            <p:spPr bwMode="auto">
              <a:xfrm rot="5400000">
                <a:off x="1454" y="1013"/>
                <a:ext cx="526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qSLA10.2c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9" name="Rectangle 865"/>
              <p:cNvSpPr>
                <a:spLocks noChangeArrowheads="1"/>
              </p:cNvSpPr>
              <p:nvPr/>
            </p:nvSpPr>
            <p:spPr bwMode="auto">
              <a:xfrm>
                <a:off x="-376" y="-262"/>
                <a:ext cx="890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FA10(LGF10)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51" name="Group 945"/>
            <p:cNvGrpSpPr>
              <a:grpSpLocks/>
            </p:cNvGrpSpPr>
            <p:nvPr/>
          </p:nvGrpSpPr>
          <p:grpSpPr bwMode="auto">
            <a:xfrm>
              <a:off x="1875" y="-262"/>
              <a:ext cx="1038" cy="2979"/>
              <a:chOff x="1875" y="-262"/>
              <a:chExt cx="1038" cy="2979"/>
            </a:xfrm>
          </p:grpSpPr>
          <p:sp>
            <p:nvSpPr>
              <p:cNvPr id="934" name="AutoShape 867"/>
              <p:cNvSpPr>
                <a:spLocks noChangeArrowheads="1"/>
              </p:cNvSpPr>
              <p:nvPr/>
            </p:nvSpPr>
            <p:spPr bwMode="auto">
              <a:xfrm>
                <a:off x="2148" y="228"/>
                <a:ext cx="70" cy="2432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5" name="Rectangle 868"/>
              <p:cNvSpPr>
                <a:spLocks noChangeArrowheads="1"/>
              </p:cNvSpPr>
              <p:nvPr/>
            </p:nvSpPr>
            <p:spPr bwMode="auto">
              <a:xfrm>
                <a:off x="2321" y="211"/>
                <a:ext cx="32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AC2C8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6" name="Rectangle 869"/>
              <p:cNvSpPr>
                <a:spLocks noChangeArrowheads="1"/>
              </p:cNvSpPr>
              <p:nvPr/>
            </p:nvSpPr>
            <p:spPr bwMode="auto">
              <a:xfrm>
                <a:off x="1924" y="217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7" name="Freeform 870"/>
              <p:cNvSpPr>
                <a:spLocks/>
              </p:cNvSpPr>
              <p:nvPr/>
            </p:nvSpPr>
            <p:spPr bwMode="auto">
              <a:xfrm>
                <a:off x="2068" y="26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8" name="Freeform 871"/>
              <p:cNvSpPr>
                <a:spLocks/>
              </p:cNvSpPr>
              <p:nvPr/>
            </p:nvSpPr>
            <p:spPr bwMode="auto">
              <a:xfrm>
                <a:off x="2154" y="2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9" name="Rectangle 872"/>
              <p:cNvSpPr>
                <a:spLocks noChangeArrowheads="1"/>
              </p:cNvSpPr>
              <p:nvPr/>
            </p:nvSpPr>
            <p:spPr bwMode="auto">
              <a:xfrm>
                <a:off x="2321" y="63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AHGS2027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0" name="Rectangle 873"/>
              <p:cNvSpPr>
                <a:spLocks noChangeArrowheads="1"/>
              </p:cNvSpPr>
              <p:nvPr/>
            </p:nvSpPr>
            <p:spPr bwMode="auto">
              <a:xfrm>
                <a:off x="1875" y="64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1" name="Freeform 874"/>
              <p:cNvSpPr>
                <a:spLocks/>
              </p:cNvSpPr>
              <p:nvPr/>
            </p:nvSpPr>
            <p:spPr bwMode="auto">
              <a:xfrm>
                <a:off x="2068" y="686"/>
                <a:ext cx="80" cy="147"/>
              </a:xfrm>
              <a:custGeom>
                <a:avLst/>
                <a:gdLst>
                  <a:gd name="T0" fmla="*/ 0 w 28"/>
                  <a:gd name="T1" fmla="*/ 0 h 51"/>
                  <a:gd name="T2" fmla="*/ 6 w 28"/>
                  <a:gd name="T3" fmla="*/ 0 h 51"/>
                  <a:gd name="T4" fmla="*/ 28 w 28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1">
                    <a:moveTo>
                      <a:pt x="0" y="0"/>
                    </a:moveTo>
                    <a:lnTo>
                      <a:pt x="6" y="0"/>
                    </a:lnTo>
                    <a:lnTo>
                      <a:pt x="28" y="5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2" name="Freeform 875"/>
              <p:cNvSpPr>
                <a:spLocks/>
              </p:cNvSpPr>
              <p:nvPr/>
            </p:nvSpPr>
            <p:spPr bwMode="auto">
              <a:xfrm>
                <a:off x="2154" y="686"/>
                <a:ext cx="141" cy="147"/>
              </a:xfrm>
              <a:custGeom>
                <a:avLst/>
                <a:gdLst>
                  <a:gd name="T0" fmla="*/ 0 w 49"/>
                  <a:gd name="T1" fmla="*/ 51 h 51"/>
                  <a:gd name="T2" fmla="*/ 22 w 49"/>
                  <a:gd name="T3" fmla="*/ 51 h 51"/>
                  <a:gd name="T4" fmla="*/ 44 w 49"/>
                  <a:gd name="T5" fmla="*/ 0 h 51"/>
                  <a:gd name="T6" fmla="*/ 49 w 49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1">
                    <a:moveTo>
                      <a:pt x="0" y="51"/>
                    </a:moveTo>
                    <a:lnTo>
                      <a:pt x="22" y="5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3" name="Rectangle 876"/>
              <p:cNvSpPr>
                <a:spLocks noChangeArrowheads="1"/>
              </p:cNvSpPr>
              <p:nvPr/>
            </p:nvSpPr>
            <p:spPr bwMode="auto">
              <a:xfrm>
                <a:off x="2321" y="74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AHGS1670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4" name="Rectangle 877"/>
              <p:cNvSpPr>
                <a:spLocks noChangeArrowheads="1"/>
              </p:cNvSpPr>
              <p:nvPr/>
            </p:nvSpPr>
            <p:spPr bwMode="auto">
              <a:xfrm>
                <a:off x="1875" y="747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5" name="Freeform 878"/>
              <p:cNvSpPr>
                <a:spLocks/>
              </p:cNvSpPr>
              <p:nvPr/>
            </p:nvSpPr>
            <p:spPr bwMode="auto">
              <a:xfrm>
                <a:off x="2068" y="793"/>
                <a:ext cx="80" cy="161"/>
              </a:xfrm>
              <a:custGeom>
                <a:avLst/>
                <a:gdLst>
                  <a:gd name="T0" fmla="*/ 0 w 28"/>
                  <a:gd name="T1" fmla="*/ 0 h 56"/>
                  <a:gd name="T2" fmla="*/ 6 w 28"/>
                  <a:gd name="T3" fmla="*/ 0 h 56"/>
                  <a:gd name="T4" fmla="*/ 28 w 28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6">
                    <a:moveTo>
                      <a:pt x="0" y="0"/>
                    </a:moveTo>
                    <a:lnTo>
                      <a:pt x="6" y="0"/>
                    </a:lnTo>
                    <a:lnTo>
                      <a:pt x="28" y="5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6" name="Freeform 879"/>
              <p:cNvSpPr>
                <a:spLocks/>
              </p:cNvSpPr>
              <p:nvPr/>
            </p:nvSpPr>
            <p:spPr bwMode="auto">
              <a:xfrm>
                <a:off x="2154" y="793"/>
                <a:ext cx="141" cy="161"/>
              </a:xfrm>
              <a:custGeom>
                <a:avLst/>
                <a:gdLst>
                  <a:gd name="T0" fmla="*/ 0 w 49"/>
                  <a:gd name="T1" fmla="*/ 56 h 56"/>
                  <a:gd name="T2" fmla="*/ 22 w 49"/>
                  <a:gd name="T3" fmla="*/ 56 h 56"/>
                  <a:gd name="T4" fmla="*/ 44 w 49"/>
                  <a:gd name="T5" fmla="*/ 0 h 56"/>
                  <a:gd name="T6" fmla="*/ 49 w 49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6">
                    <a:moveTo>
                      <a:pt x="0" y="56"/>
                    </a:moveTo>
                    <a:lnTo>
                      <a:pt x="22" y="5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7" name="Rectangle 880"/>
              <p:cNvSpPr>
                <a:spLocks noChangeArrowheads="1"/>
              </p:cNvSpPr>
              <p:nvPr/>
            </p:nvSpPr>
            <p:spPr bwMode="auto">
              <a:xfrm>
                <a:off x="2321" y="848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AHGS1829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8" name="Rectangle 881"/>
              <p:cNvSpPr>
                <a:spLocks noChangeArrowheads="1"/>
              </p:cNvSpPr>
              <p:nvPr/>
            </p:nvSpPr>
            <p:spPr bwMode="auto">
              <a:xfrm>
                <a:off x="1875" y="85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9" name="Freeform 882"/>
              <p:cNvSpPr>
                <a:spLocks/>
              </p:cNvSpPr>
              <p:nvPr/>
            </p:nvSpPr>
            <p:spPr bwMode="auto">
              <a:xfrm>
                <a:off x="2068" y="900"/>
                <a:ext cx="80" cy="167"/>
              </a:xfrm>
              <a:custGeom>
                <a:avLst/>
                <a:gdLst>
                  <a:gd name="T0" fmla="*/ 0 w 28"/>
                  <a:gd name="T1" fmla="*/ 0 h 58"/>
                  <a:gd name="T2" fmla="*/ 6 w 28"/>
                  <a:gd name="T3" fmla="*/ 0 h 58"/>
                  <a:gd name="T4" fmla="*/ 28 w 28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8">
                    <a:moveTo>
                      <a:pt x="0" y="0"/>
                    </a:moveTo>
                    <a:lnTo>
                      <a:pt x="6" y="0"/>
                    </a:lnTo>
                    <a:lnTo>
                      <a:pt x="28" y="5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0" name="Freeform 883"/>
              <p:cNvSpPr>
                <a:spLocks/>
              </p:cNvSpPr>
              <p:nvPr/>
            </p:nvSpPr>
            <p:spPr bwMode="auto">
              <a:xfrm>
                <a:off x="2154" y="900"/>
                <a:ext cx="141" cy="167"/>
              </a:xfrm>
              <a:custGeom>
                <a:avLst/>
                <a:gdLst>
                  <a:gd name="T0" fmla="*/ 0 w 49"/>
                  <a:gd name="T1" fmla="*/ 58 h 58"/>
                  <a:gd name="T2" fmla="*/ 22 w 49"/>
                  <a:gd name="T3" fmla="*/ 58 h 58"/>
                  <a:gd name="T4" fmla="*/ 44 w 49"/>
                  <a:gd name="T5" fmla="*/ 0 h 58"/>
                  <a:gd name="T6" fmla="*/ 49 w 49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8">
                    <a:moveTo>
                      <a:pt x="0" y="58"/>
                    </a:moveTo>
                    <a:lnTo>
                      <a:pt x="22" y="5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1" name="Rectangle 884"/>
              <p:cNvSpPr>
                <a:spLocks noChangeArrowheads="1"/>
              </p:cNvSpPr>
              <p:nvPr/>
            </p:nvSpPr>
            <p:spPr bwMode="auto">
              <a:xfrm>
                <a:off x="2321" y="95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AHGS1462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2" name="Rectangle 885"/>
              <p:cNvSpPr>
                <a:spLocks noChangeArrowheads="1"/>
              </p:cNvSpPr>
              <p:nvPr/>
            </p:nvSpPr>
            <p:spPr bwMode="auto">
              <a:xfrm>
                <a:off x="1875" y="96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3" name="Freeform 886"/>
              <p:cNvSpPr>
                <a:spLocks/>
              </p:cNvSpPr>
              <p:nvPr/>
            </p:nvSpPr>
            <p:spPr bwMode="auto">
              <a:xfrm>
                <a:off x="2068" y="1006"/>
                <a:ext cx="80" cy="161"/>
              </a:xfrm>
              <a:custGeom>
                <a:avLst/>
                <a:gdLst>
                  <a:gd name="T0" fmla="*/ 0 w 28"/>
                  <a:gd name="T1" fmla="*/ 0 h 56"/>
                  <a:gd name="T2" fmla="*/ 6 w 28"/>
                  <a:gd name="T3" fmla="*/ 0 h 56"/>
                  <a:gd name="T4" fmla="*/ 28 w 28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6">
                    <a:moveTo>
                      <a:pt x="0" y="0"/>
                    </a:moveTo>
                    <a:lnTo>
                      <a:pt x="6" y="0"/>
                    </a:lnTo>
                    <a:lnTo>
                      <a:pt x="28" y="5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4" name="Freeform 887"/>
              <p:cNvSpPr>
                <a:spLocks/>
              </p:cNvSpPr>
              <p:nvPr/>
            </p:nvSpPr>
            <p:spPr bwMode="auto">
              <a:xfrm>
                <a:off x="2154" y="1006"/>
                <a:ext cx="141" cy="161"/>
              </a:xfrm>
              <a:custGeom>
                <a:avLst/>
                <a:gdLst>
                  <a:gd name="T0" fmla="*/ 0 w 49"/>
                  <a:gd name="T1" fmla="*/ 56 h 56"/>
                  <a:gd name="T2" fmla="*/ 22 w 49"/>
                  <a:gd name="T3" fmla="*/ 56 h 56"/>
                  <a:gd name="T4" fmla="*/ 44 w 49"/>
                  <a:gd name="T5" fmla="*/ 0 h 56"/>
                  <a:gd name="T6" fmla="*/ 49 w 49"/>
                  <a:gd name="T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6">
                    <a:moveTo>
                      <a:pt x="0" y="56"/>
                    </a:moveTo>
                    <a:lnTo>
                      <a:pt x="22" y="5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5" name="Rectangle 888"/>
              <p:cNvSpPr>
                <a:spLocks noChangeArrowheads="1"/>
              </p:cNvSpPr>
              <p:nvPr/>
            </p:nvSpPr>
            <p:spPr bwMode="auto">
              <a:xfrm>
                <a:off x="2321" y="106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AHGS1273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6" name="Rectangle 889"/>
              <p:cNvSpPr>
                <a:spLocks noChangeArrowheads="1"/>
              </p:cNvSpPr>
              <p:nvPr/>
            </p:nvSpPr>
            <p:spPr bwMode="auto">
              <a:xfrm>
                <a:off x="1875" y="1067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7" name="Freeform 890"/>
              <p:cNvSpPr>
                <a:spLocks/>
              </p:cNvSpPr>
              <p:nvPr/>
            </p:nvSpPr>
            <p:spPr bwMode="auto">
              <a:xfrm>
                <a:off x="2068" y="1113"/>
                <a:ext cx="80" cy="112"/>
              </a:xfrm>
              <a:custGeom>
                <a:avLst/>
                <a:gdLst>
                  <a:gd name="T0" fmla="*/ 0 w 28"/>
                  <a:gd name="T1" fmla="*/ 0 h 39"/>
                  <a:gd name="T2" fmla="*/ 6 w 28"/>
                  <a:gd name="T3" fmla="*/ 0 h 39"/>
                  <a:gd name="T4" fmla="*/ 28 w 28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6" y="0"/>
                    </a:lnTo>
                    <a:lnTo>
                      <a:pt x="28" y="3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8" name="Freeform 891"/>
              <p:cNvSpPr>
                <a:spLocks/>
              </p:cNvSpPr>
              <p:nvPr/>
            </p:nvSpPr>
            <p:spPr bwMode="auto">
              <a:xfrm>
                <a:off x="2154" y="1113"/>
                <a:ext cx="141" cy="112"/>
              </a:xfrm>
              <a:custGeom>
                <a:avLst/>
                <a:gdLst>
                  <a:gd name="T0" fmla="*/ 0 w 49"/>
                  <a:gd name="T1" fmla="*/ 39 h 39"/>
                  <a:gd name="T2" fmla="*/ 22 w 49"/>
                  <a:gd name="T3" fmla="*/ 39 h 39"/>
                  <a:gd name="T4" fmla="*/ 44 w 49"/>
                  <a:gd name="T5" fmla="*/ 0 h 39"/>
                  <a:gd name="T6" fmla="*/ 49 w 4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9">
                    <a:moveTo>
                      <a:pt x="0" y="39"/>
                    </a:moveTo>
                    <a:lnTo>
                      <a:pt x="22" y="3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9" name="Rectangle 892"/>
              <p:cNvSpPr>
                <a:spLocks noChangeArrowheads="1"/>
              </p:cNvSpPr>
              <p:nvPr/>
            </p:nvSpPr>
            <p:spPr bwMode="auto">
              <a:xfrm>
                <a:off x="2321" y="1167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AHGS1323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0" name="Rectangle 893"/>
              <p:cNvSpPr>
                <a:spLocks noChangeArrowheads="1"/>
              </p:cNvSpPr>
              <p:nvPr/>
            </p:nvSpPr>
            <p:spPr bwMode="auto">
              <a:xfrm>
                <a:off x="1875" y="117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1" name="Freeform 894"/>
              <p:cNvSpPr>
                <a:spLocks/>
              </p:cNvSpPr>
              <p:nvPr/>
            </p:nvSpPr>
            <p:spPr bwMode="auto">
              <a:xfrm>
                <a:off x="2068" y="1219"/>
                <a:ext cx="80" cy="78"/>
              </a:xfrm>
              <a:custGeom>
                <a:avLst/>
                <a:gdLst>
                  <a:gd name="T0" fmla="*/ 0 w 28"/>
                  <a:gd name="T1" fmla="*/ 0 h 27"/>
                  <a:gd name="T2" fmla="*/ 6 w 28"/>
                  <a:gd name="T3" fmla="*/ 0 h 27"/>
                  <a:gd name="T4" fmla="*/ 28 w 2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7">
                    <a:moveTo>
                      <a:pt x="0" y="0"/>
                    </a:moveTo>
                    <a:lnTo>
                      <a:pt x="6" y="0"/>
                    </a:lnTo>
                    <a:lnTo>
                      <a:pt x="28" y="2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2" name="Freeform 895"/>
              <p:cNvSpPr>
                <a:spLocks/>
              </p:cNvSpPr>
              <p:nvPr/>
            </p:nvSpPr>
            <p:spPr bwMode="auto">
              <a:xfrm>
                <a:off x="2154" y="1219"/>
                <a:ext cx="141" cy="78"/>
              </a:xfrm>
              <a:custGeom>
                <a:avLst/>
                <a:gdLst>
                  <a:gd name="T0" fmla="*/ 0 w 49"/>
                  <a:gd name="T1" fmla="*/ 27 h 27"/>
                  <a:gd name="T2" fmla="*/ 22 w 49"/>
                  <a:gd name="T3" fmla="*/ 27 h 27"/>
                  <a:gd name="T4" fmla="*/ 44 w 49"/>
                  <a:gd name="T5" fmla="*/ 0 h 27"/>
                  <a:gd name="T6" fmla="*/ 49 w 49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7">
                    <a:moveTo>
                      <a:pt x="0" y="27"/>
                    </a:moveTo>
                    <a:lnTo>
                      <a:pt x="22" y="2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3" name="Rectangle 896"/>
              <p:cNvSpPr>
                <a:spLocks noChangeArrowheads="1"/>
              </p:cNvSpPr>
              <p:nvPr/>
            </p:nvSpPr>
            <p:spPr bwMode="auto">
              <a:xfrm>
                <a:off x="2321" y="127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AHGS2579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4" name="Rectangle 897"/>
              <p:cNvSpPr>
                <a:spLocks noChangeArrowheads="1"/>
              </p:cNvSpPr>
              <p:nvPr/>
            </p:nvSpPr>
            <p:spPr bwMode="auto">
              <a:xfrm>
                <a:off x="1875" y="128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5" name="Freeform 898"/>
              <p:cNvSpPr>
                <a:spLocks/>
              </p:cNvSpPr>
              <p:nvPr/>
            </p:nvSpPr>
            <p:spPr bwMode="auto">
              <a:xfrm>
                <a:off x="2068" y="1326"/>
                <a:ext cx="80" cy="37"/>
              </a:xfrm>
              <a:custGeom>
                <a:avLst/>
                <a:gdLst>
                  <a:gd name="T0" fmla="*/ 0 w 28"/>
                  <a:gd name="T1" fmla="*/ 0 h 13"/>
                  <a:gd name="T2" fmla="*/ 6 w 28"/>
                  <a:gd name="T3" fmla="*/ 0 h 13"/>
                  <a:gd name="T4" fmla="*/ 28 w 28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0" y="0"/>
                    </a:moveTo>
                    <a:lnTo>
                      <a:pt x="6" y="0"/>
                    </a:lnTo>
                    <a:lnTo>
                      <a:pt x="28" y="1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6" name="Freeform 899"/>
              <p:cNvSpPr>
                <a:spLocks/>
              </p:cNvSpPr>
              <p:nvPr/>
            </p:nvSpPr>
            <p:spPr bwMode="auto">
              <a:xfrm>
                <a:off x="2154" y="1326"/>
                <a:ext cx="141" cy="37"/>
              </a:xfrm>
              <a:custGeom>
                <a:avLst/>
                <a:gdLst>
                  <a:gd name="T0" fmla="*/ 0 w 49"/>
                  <a:gd name="T1" fmla="*/ 13 h 13"/>
                  <a:gd name="T2" fmla="*/ 22 w 49"/>
                  <a:gd name="T3" fmla="*/ 13 h 13"/>
                  <a:gd name="T4" fmla="*/ 44 w 49"/>
                  <a:gd name="T5" fmla="*/ 0 h 13"/>
                  <a:gd name="T6" fmla="*/ 49 w 49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">
                    <a:moveTo>
                      <a:pt x="0" y="13"/>
                    </a:moveTo>
                    <a:lnTo>
                      <a:pt x="22" y="1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7" name="Rectangle 900"/>
              <p:cNvSpPr>
                <a:spLocks noChangeArrowheads="1"/>
              </p:cNvSpPr>
              <p:nvPr/>
            </p:nvSpPr>
            <p:spPr bwMode="auto">
              <a:xfrm>
                <a:off x="2321" y="138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AHGS3627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8" name="Rectangle 901"/>
              <p:cNvSpPr>
                <a:spLocks noChangeArrowheads="1"/>
              </p:cNvSpPr>
              <p:nvPr/>
            </p:nvSpPr>
            <p:spPr bwMode="auto">
              <a:xfrm>
                <a:off x="1875" y="138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9" name="Freeform 902"/>
              <p:cNvSpPr>
                <a:spLocks/>
              </p:cNvSpPr>
              <p:nvPr/>
            </p:nvSpPr>
            <p:spPr bwMode="auto">
              <a:xfrm>
                <a:off x="2068" y="1433"/>
                <a:ext cx="80" cy="5"/>
              </a:xfrm>
              <a:custGeom>
                <a:avLst/>
                <a:gdLst>
                  <a:gd name="T0" fmla="*/ 0 w 28"/>
                  <a:gd name="T1" fmla="*/ 0 h 2"/>
                  <a:gd name="T2" fmla="*/ 6 w 28"/>
                  <a:gd name="T3" fmla="*/ 0 h 2"/>
                  <a:gd name="T4" fmla="*/ 28 w 2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0"/>
                    </a:moveTo>
                    <a:lnTo>
                      <a:pt x="6" y="0"/>
                    </a:lnTo>
                    <a:lnTo>
                      <a:pt x="28" y="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0" name="Freeform 903"/>
              <p:cNvSpPr>
                <a:spLocks/>
              </p:cNvSpPr>
              <p:nvPr/>
            </p:nvSpPr>
            <p:spPr bwMode="auto">
              <a:xfrm>
                <a:off x="2154" y="1433"/>
                <a:ext cx="141" cy="5"/>
              </a:xfrm>
              <a:custGeom>
                <a:avLst/>
                <a:gdLst>
                  <a:gd name="T0" fmla="*/ 0 w 49"/>
                  <a:gd name="T1" fmla="*/ 2 h 2"/>
                  <a:gd name="T2" fmla="*/ 22 w 49"/>
                  <a:gd name="T3" fmla="*/ 2 h 2"/>
                  <a:gd name="T4" fmla="*/ 44 w 49"/>
                  <a:gd name="T5" fmla="*/ 0 h 2"/>
                  <a:gd name="T6" fmla="*/ 49 w 4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2"/>
                    </a:moveTo>
                    <a:lnTo>
                      <a:pt x="22" y="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1" name="Rectangle 904"/>
              <p:cNvSpPr>
                <a:spLocks noChangeArrowheads="1"/>
              </p:cNvSpPr>
              <p:nvPr/>
            </p:nvSpPr>
            <p:spPr bwMode="auto">
              <a:xfrm>
                <a:off x="2321" y="1487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AHGS2374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2" name="Rectangle 905"/>
              <p:cNvSpPr>
                <a:spLocks noChangeArrowheads="1"/>
              </p:cNvSpPr>
              <p:nvPr/>
            </p:nvSpPr>
            <p:spPr bwMode="auto">
              <a:xfrm>
                <a:off x="1875" y="149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3" name="Freeform 906"/>
              <p:cNvSpPr>
                <a:spLocks/>
              </p:cNvSpPr>
              <p:nvPr/>
            </p:nvSpPr>
            <p:spPr bwMode="auto">
              <a:xfrm>
                <a:off x="2068" y="1490"/>
                <a:ext cx="80" cy="49"/>
              </a:xfrm>
              <a:custGeom>
                <a:avLst/>
                <a:gdLst>
                  <a:gd name="T0" fmla="*/ 0 w 28"/>
                  <a:gd name="T1" fmla="*/ 17 h 17"/>
                  <a:gd name="T2" fmla="*/ 6 w 28"/>
                  <a:gd name="T3" fmla="*/ 17 h 17"/>
                  <a:gd name="T4" fmla="*/ 28 w 2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17"/>
                    </a:moveTo>
                    <a:lnTo>
                      <a:pt x="6" y="1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4" name="Freeform 907"/>
              <p:cNvSpPr>
                <a:spLocks/>
              </p:cNvSpPr>
              <p:nvPr/>
            </p:nvSpPr>
            <p:spPr bwMode="auto">
              <a:xfrm>
                <a:off x="2154" y="1490"/>
                <a:ext cx="141" cy="49"/>
              </a:xfrm>
              <a:custGeom>
                <a:avLst/>
                <a:gdLst>
                  <a:gd name="T0" fmla="*/ 0 w 49"/>
                  <a:gd name="T1" fmla="*/ 0 h 17"/>
                  <a:gd name="T2" fmla="*/ 22 w 49"/>
                  <a:gd name="T3" fmla="*/ 0 h 17"/>
                  <a:gd name="T4" fmla="*/ 44 w 49"/>
                  <a:gd name="T5" fmla="*/ 17 h 17"/>
                  <a:gd name="T6" fmla="*/ 49 w 4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7"/>
                    </a:lnTo>
                    <a:lnTo>
                      <a:pt x="49" y="1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5" name="Rectangle 908"/>
              <p:cNvSpPr>
                <a:spLocks noChangeArrowheads="1"/>
              </p:cNvSpPr>
              <p:nvPr/>
            </p:nvSpPr>
            <p:spPr bwMode="auto">
              <a:xfrm>
                <a:off x="2321" y="159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6" name="Rectangle 909"/>
              <p:cNvSpPr>
                <a:spLocks noChangeArrowheads="1"/>
              </p:cNvSpPr>
              <p:nvPr/>
            </p:nvSpPr>
            <p:spPr bwMode="auto">
              <a:xfrm>
                <a:off x="1875" y="160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7" name="Freeform 910"/>
              <p:cNvSpPr>
                <a:spLocks/>
              </p:cNvSpPr>
              <p:nvPr/>
            </p:nvSpPr>
            <p:spPr bwMode="auto">
              <a:xfrm>
                <a:off x="2068" y="1542"/>
                <a:ext cx="80" cy="104"/>
              </a:xfrm>
              <a:custGeom>
                <a:avLst/>
                <a:gdLst>
                  <a:gd name="T0" fmla="*/ 0 w 28"/>
                  <a:gd name="T1" fmla="*/ 36 h 36"/>
                  <a:gd name="T2" fmla="*/ 6 w 28"/>
                  <a:gd name="T3" fmla="*/ 36 h 36"/>
                  <a:gd name="T4" fmla="*/ 28 w 28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6">
                    <a:moveTo>
                      <a:pt x="0" y="36"/>
                    </a:moveTo>
                    <a:lnTo>
                      <a:pt x="6" y="36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8" name="Freeform 911"/>
              <p:cNvSpPr>
                <a:spLocks/>
              </p:cNvSpPr>
              <p:nvPr/>
            </p:nvSpPr>
            <p:spPr bwMode="auto">
              <a:xfrm>
                <a:off x="2154" y="1542"/>
                <a:ext cx="141" cy="104"/>
              </a:xfrm>
              <a:custGeom>
                <a:avLst/>
                <a:gdLst>
                  <a:gd name="T0" fmla="*/ 0 w 49"/>
                  <a:gd name="T1" fmla="*/ 0 h 36"/>
                  <a:gd name="T2" fmla="*/ 22 w 49"/>
                  <a:gd name="T3" fmla="*/ 0 h 36"/>
                  <a:gd name="T4" fmla="*/ 44 w 49"/>
                  <a:gd name="T5" fmla="*/ 36 h 36"/>
                  <a:gd name="T6" fmla="*/ 49 w 49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6">
                    <a:moveTo>
                      <a:pt x="0" y="0"/>
                    </a:moveTo>
                    <a:lnTo>
                      <a:pt x="22" y="0"/>
                    </a:lnTo>
                    <a:lnTo>
                      <a:pt x="44" y="36"/>
                    </a:lnTo>
                    <a:lnTo>
                      <a:pt x="49" y="3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9" name="Rectangle 912"/>
              <p:cNvSpPr>
                <a:spLocks noChangeArrowheads="1"/>
              </p:cNvSpPr>
              <p:nvPr/>
            </p:nvSpPr>
            <p:spPr bwMode="auto">
              <a:xfrm>
                <a:off x="2321" y="170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AHGS1358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0" name="Rectangle 913"/>
              <p:cNvSpPr>
                <a:spLocks noChangeArrowheads="1"/>
              </p:cNvSpPr>
              <p:nvPr/>
            </p:nvSpPr>
            <p:spPr bwMode="auto">
              <a:xfrm>
                <a:off x="1875" y="170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1" name="Freeform 914"/>
              <p:cNvSpPr>
                <a:spLocks/>
              </p:cNvSpPr>
              <p:nvPr/>
            </p:nvSpPr>
            <p:spPr bwMode="auto">
              <a:xfrm>
                <a:off x="2068" y="1631"/>
                <a:ext cx="80" cy="121"/>
              </a:xfrm>
              <a:custGeom>
                <a:avLst/>
                <a:gdLst>
                  <a:gd name="T0" fmla="*/ 0 w 28"/>
                  <a:gd name="T1" fmla="*/ 42 h 42"/>
                  <a:gd name="T2" fmla="*/ 6 w 28"/>
                  <a:gd name="T3" fmla="*/ 42 h 42"/>
                  <a:gd name="T4" fmla="*/ 28 w 28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2">
                    <a:moveTo>
                      <a:pt x="0" y="42"/>
                    </a:moveTo>
                    <a:lnTo>
                      <a:pt x="6" y="42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2" name="Freeform 915"/>
              <p:cNvSpPr>
                <a:spLocks/>
              </p:cNvSpPr>
              <p:nvPr/>
            </p:nvSpPr>
            <p:spPr bwMode="auto">
              <a:xfrm>
                <a:off x="2154" y="1631"/>
                <a:ext cx="141" cy="121"/>
              </a:xfrm>
              <a:custGeom>
                <a:avLst/>
                <a:gdLst>
                  <a:gd name="T0" fmla="*/ 0 w 49"/>
                  <a:gd name="T1" fmla="*/ 0 h 42"/>
                  <a:gd name="T2" fmla="*/ 22 w 49"/>
                  <a:gd name="T3" fmla="*/ 0 h 42"/>
                  <a:gd name="T4" fmla="*/ 44 w 49"/>
                  <a:gd name="T5" fmla="*/ 42 h 42"/>
                  <a:gd name="T6" fmla="*/ 49 w 49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2">
                    <a:moveTo>
                      <a:pt x="0" y="0"/>
                    </a:moveTo>
                    <a:lnTo>
                      <a:pt x="22" y="0"/>
                    </a:lnTo>
                    <a:lnTo>
                      <a:pt x="44" y="42"/>
                    </a:lnTo>
                    <a:lnTo>
                      <a:pt x="49" y="4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3" name="Rectangle 916"/>
              <p:cNvSpPr>
                <a:spLocks noChangeArrowheads="1"/>
              </p:cNvSpPr>
              <p:nvPr/>
            </p:nvSpPr>
            <p:spPr bwMode="auto">
              <a:xfrm>
                <a:off x="2321" y="1807"/>
                <a:ext cx="45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ARS545-2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4" name="Rectangle 917"/>
              <p:cNvSpPr>
                <a:spLocks noChangeArrowheads="1"/>
              </p:cNvSpPr>
              <p:nvPr/>
            </p:nvSpPr>
            <p:spPr bwMode="auto">
              <a:xfrm>
                <a:off x="1875" y="181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5" name="Freeform 918"/>
              <p:cNvSpPr>
                <a:spLocks/>
              </p:cNvSpPr>
              <p:nvPr/>
            </p:nvSpPr>
            <p:spPr bwMode="auto">
              <a:xfrm>
                <a:off x="2068" y="1669"/>
                <a:ext cx="80" cy="190"/>
              </a:xfrm>
              <a:custGeom>
                <a:avLst/>
                <a:gdLst>
                  <a:gd name="T0" fmla="*/ 0 w 28"/>
                  <a:gd name="T1" fmla="*/ 66 h 66"/>
                  <a:gd name="T2" fmla="*/ 6 w 28"/>
                  <a:gd name="T3" fmla="*/ 66 h 66"/>
                  <a:gd name="T4" fmla="*/ 28 w 28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6">
                    <a:moveTo>
                      <a:pt x="0" y="66"/>
                    </a:moveTo>
                    <a:lnTo>
                      <a:pt x="6" y="66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6" name="Freeform 919"/>
              <p:cNvSpPr>
                <a:spLocks/>
              </p:cNvSpPr>
              <p:nvPr/>
            </p:nvSpPr>
            <p:spPr bwMode="auto">
              <a:xfrm>
                <a:off x="2154" y="1669"/>
                <a:ext cx="141" cy="190"/>
              </a:xfrm>
              <a:custGeom>
                <a:avLst/>
                <a:gdLst>
                  <a:gd name="T0" fmla="*/ 0 w 49"/>
                  <a:gd name="T1" fmla="*/ 0 h 66"/>
                  <a:gd name="T2" fmla="*/ 22 w 49"/>
                  <a:gd name="T3" fmla="*/ 0 h 66"/>
                  <a:gd name="T4" fmla="*/ 44 w 49"/>
                  <a:gd name="T5" fmla="*/ 66 h 66"/>
                  <a:gd name="T6" fmla="*/ 49 w 49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6">
                    <a:moveTo>
                      <a:pt x="0" y="0"/>
                    </a:moveTo>
                    <a:lnTo>
                      <a:pt x="22" y="0"/>
                    </a:lnTo>
                    <a:lnTo>
                      <a:pt x="44" y="66"/>
                    </a:lnTo>
                    <a:lnTo>
                      <a:pt x="49" y="66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7" name="Rectangle 920"/>
              <p:cNvSpPr>
                <a:spLocks noChangeArrowheads="1"/>
              </p:cNvSpPr>
              <p:nvPr/>
            </p:nvSpPr>
            <p:spPr bwMode="auto">
              <a:xfrm>
                <a:off x="2321" y="191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AHGS3721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8" name="Rectangle 921"/>
              <p:cNvSpPr>
                <a:spLocks noChangeArrowheads="1"/>
              </p:cNvSpPr>
              <p:nvPr/>
            </p:nvSpPr>
            <p:spPr bwMode="auto">
              <a:xfrm>
                <a:off x="1875" y="1920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9" name="Freeform 922"/>
              <p:cNvSpPr>
                <a:spLocks/>
              </p:cNvSpPr>
              <p:nvPr/>
            </p:nvSpPr>
            <p:spPr bwMode="auto">
              <a:xfrm>
                <a:off x="2068" y="1744"/>
                <a:ext cx="80" cy="222"/>
              </a:xfrm>
              <a:custGeom>
                <a:avLst/>
                <a:gdLst>
                  <a:gd name="T0" fmla="*/ 0 w 28"/>
                  <a:gd name="T1" fmla="*/ 77 h 77"/>
                  <a:gd name="T2" fmla="*/ 6 w 28"/>
                  <a:gd name="T3" fmla="*/ 77 h 77"/>
                  <a:gd name="T4" fmla="*/ 28 w 28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7">
                    <a:moveTo>
                      <a:pt x="0" y="77"/>
                    </a:moveTo>
                    <a:lnTo>
                      <a:pt x="6" y="7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0" name="Freeform 923"/>
              <p:cNvSpPr>
                <a:spLocks/>
              </p:cNvSpPr>
              <p:nvPr/>
            </p:nvSpPr>
            <p:spPr bwMode="auto">
              <a:xfrm>
                <a:off x="2154" y="1744"/>
                <a:ext cx="141" cy="222"/>
              </a:xfrm>
              <a:custGeom>
                <a:avLst/>
                <a:gdLst>
                  <a:gd name="T0" fmla="*/ 0 w 49"/>
                  <a:gd name="T1" fmla="*/ 0 h 77"/>
                  <a:gd name="T2" fmla="*/ 22 w 49"/>
                  <a:gd name="T3" fmla="*/ 0 h 77"/>
                  <a:gd name="T4" fmla="*/ 44 w 49"/>
                  <a:gd name="T5" fmla="*/ 77 h 77"/>
                  <a:gd name="T6" fmla="*/ 49 w 49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7">
                    <a:moveTo>
                      <a:pt x="0" y="0"/>
                    </a:moveTo>
                    <a:lnTo>
                      <a:pt x="22" y="0"/>
                    </a:lnTo>
                    <a:lnTo>
                      <a:pt x="44" y="77"/>
                    </a:lnTo>
                    <a:lnTo>
                      <a:pt x="49" y="7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1" name="Rectangle 924"/>
              <p:cNvSpPr>
                <a:spLocks noChangeArrowheads="1"/>
              </p:cNvSpPr>
              <p:nvPr/>
            </p:nvSpPr>
            <p:spPr bwMode="auto">
              <a:xfrm>
                <a:off x="2321" y="2020"/>
                <a:ext cx="319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TC1A8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2" name="Rectangle 925"/>
              <p:cNvSpPr>
                <a:spLocks noChangeArrowheads="1"/>
              </p:cNvSpPr>
              <p:nvPr/>
            </p:nvSpPr>
            <p:spPr bwMode="auto">
              <a:xfrm>
                <a:off x="1875" y="202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3" name="Freeform 926"/>
              <p:cNvSpPr>
                <a:spLocks/>
              </p:cNvSpPr>
              <p:nvPr/>
            </p:nvSpPr>
            <p:spPr bwMode="auto">
              <a:xfrm>
                <a:off x="2068" y="1833"/>
                <a:ext cx="80" cy="239"/>
              </a:xfrm>
              <a:custGeom>
                <a:avLst/>
                <a:gdLst>
                  <a:gd name="T0" fmla="*/ 0 w 28"/>
                  <a:gd name="T1" fmla="*/ 83 h 83"/>
                  <a:gd name="T2" fmla="*/ 6 w 28"/>
                  <a:gd name="T3" fmla="*/ 83 h 83"/>
                  <a:gd name="T4" fmla="*/ 28 w 28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3">
                    <a:moveTo>
                      <a:pt x="0" y="83"/>
                    </a:moveTo>
                    <a:lnTo>
                      <a:pt x="6" y="83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4" name="Freeform 927"/>
              <p:cNvSpPr>
                <a:spLocks/>
              </p:cNvSpPr>
              <p:nvPr/>
            </p:nvSpPr>
            <p:spPr bwMode="auto">
              <a:xfrm>
                <a:off x="2154" y="1833"/>
                <a:ext cx="141" cy="239"/>
              </a:xfrm>
              <a:custGeom>
                <a:avLst/>
                <a:gdLst>
                  <a:gd name="T0" fmla="*/ 0 w 49"/>
                  <a:gd name="T1" fmla="*/ 0 h 83"/>
                  <a:gd name="T2" fmla="*/ 22 w 49"/>
                  <a:gd name="T3" fmla="*/ 0 h 83"/>
                  <a:gd name="T4" fmla="*/ 44 w 49"/>
                  <a:gd name="T5" fmla="*/ 83 h 83"/>
                  <a:gd name="T6" fmla="*/ 49 w 49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3">
                    <a:moveTo>
                      <a:pt x="0" y="0"/>
                    </a:moveTo>
                    <a:lnTo>
                      <a:pt x="22" y="0"/>
                    </a:lnTo>
                    <a:lnTo>
                      <a:pt x="44" y="83"/>
                    </a:lnTo>
                    <a:lnTo>
                      <a:pt x="49" y="83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5" name="Rectangle 928"/>
              <p:cNvSpPr>
                <a:spLocks noChangeArrowheads="1"/>
              </p:cNvSpPr>
              <p:nvPr/>
            </p:nvSpPr>
            <p:spPr bwMode="auto">
              <a:xfrm>
                <a:off x="2321" y="2127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AHGS1946-2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6" name="Rectangle 929"/>
              <p:cNvSpPr>
                <a:spLocks noChangeArrowheads="1"/>
              </p:cNvSpPr>
              <p:nvPr/>
            </p:nvSpPr>
            <p:spPr bwMode="auto">
              <a:xfrm>
                <a:off x="1875" y="2133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7" name="Freeform 930"/>
              <p:cNvSpPr>
                <a:spLocks/>
              </p:cNvSpPr>
              <p:nvPr/>
            </p:nvSpPr>
            <p:spPr bwMode="auto">
              <a:xfrm>
                <a:off x="2068" y="1885"/>
                <a:ext cx="80" cy="294"/>
              </a:xfrm>
              <a:custGeom>
                <a:avLst/>
                <a:gdLst>
                  <a:gd name="T0" fmla="*/ 0 w 28"/>
                  <a:gd name="T1" fmla="*/ 102 h 102"/>
                  <a:gd name="T2" fmla="*/ 6 w 28"/>
                  <a:gd name="T3" fmla="*/ 102 h 102"/>
                  <a:gd name="T4" fmla="*/ 28 w 28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2">
                    <a:moveTo>
                      <a:pt x="0" y="102"/>
                    </a:moveTo>
                    <a:lnTo>
                      <a:pt x="6" y="102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8" name="Freeform 931"/>
              <p:cNvSpPr>
                <a:spLocks/>
              </p:cNvSpPr>
              <p:nvPr/>
            </p:nvSpPr>
            <p:spPr bwMode="auto">
              <a:xfrm>
                <a:off x="2154" y="1885"/>
                <a:ext cx="141" cy="294"/>
              </a:xfrm>
              <a:custGeom>
                <a:avLst/>
                <a:gdLst>
                  <a:gd name="T0" fmla="*/ 0 w 49"/>
                  <a:gd name="T1" fmla="*/ 0 h 102"/>
                  <a:gd name="T2" fmla="*/ 22 w 49"/>
                  <a:gd name="T3" fmla="*/ 0 h 102"/>
                  <a:gd name="T4" fmla="*/ 44 w 49"/>
                  <a:gd name="T5" fmla="*/ 102 h 102"/>
                  <a:gd name="T6" fmla="*/ 49 w 49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2">
                    <a:moveTo>
                      <a:pt x="0" y="0"/>
                    </a:moveTo>
                    <a:lnTo>
                      <a:pt x="22" y="0"/>
                    </a:lnTo>
                    <a:lnTo>
                      <a:pt x="44" y="102"/>
                    </a:lnTo>
                    <a:lnTo>
                      <a:pt x="49" y="10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9" name="Rectangle 932"/>
              <p:cNvSpPr>
                <a:spLocks noChangeArrowheads="1"/>
              </p:cNvSpPr>
              <p:nvPr/>
            </p:nvSpPr>
            <p:spPr bwMode="auto">
              <a:xfrm>
                <a:off x="2321" y="223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AHGS1130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0" name="Rectangle 933"/>
              <p:cNvSpPr>
                <a:spLocks noChangeArrowheads="1"/>
              </p:cNvSpPr>
              <p:nvPr/>
            </p:nvSpPr>
            <p:spPr bwMode="auto">
              <a:xfrm>
                <a:off x="1875" y="223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1" name="Freeform 934"/>
              <p:cNvSpPr>
                <a:spLocks/>
              </p:cNvSpPr>
              <p:nvPr/>
            </p:nvSpPr>
            <p:spPr bwMode="auto">
              <a:xfrm>
                <a:off x="2068" y="1994"/>
                <a:ext cx="80" cy="291"/>
              </a:xfrm>
              <a:custGeom>
                <a:avLst/>
                <a:gdLst>
                  <a:gd name="T0" fmla="*/ 0 w 28"/>
                  <a:gd name="T1" fmla="*/ 101 h 101"/>
                  <a:gd name="T2" fmla="*/ 6 w 28"/>
                  <a:gd name="T3" fmla="*/ 101 h 101"/>
                  <a:gd name="T4" fmla="*/ 28 w 28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1">
                    <a:moveTo>
                      <a:pt x="0" y="101"/>
                    </a:moveTo>
                    <a:lnTo>
                      <a:pt x="6" y="10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2" name="Freeform 935"/>
              <p:cNvSpPr>
                <a:spLocks/>
              </p:cNvSpPr>
              <p:nvPr/>
            </p:nvSpPr>
            <p:spPr bwMode="auto">
              <a:xfrm>
                <a:off x="2154" y="1994"/>
                <a:ext cx="141" cy="291"/>
              </a:xfrm>
              <a:custGeom>
                <a:avLst/>
                <a:gdLst>
                  <a:gd name="T0" fmla="*/ 0 w 49"/>
                  <a:gd name="T1" fmla="*/ 0 h 101"/>
                  <a:gd name="T2" fmla="*/ 22 w 49"/>
                  <a:gd name="T3" fmla="*/ 0 h 101"/>
                  <a:gd name="T4" fmla="*/ 44 w 49"/>
                  <a:gd name="T5" fmla="*/ 101 h 101"/>
                  <a:gd name="T6" fmla="*/ 49 w 49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1">
                    <a:moveTo>
                      <a:pt x="0" y="0"/>
                    </a:moveTo>
                    <a:lnTo>
                      <a:pt x="22" y="0"/>
                    </a:lnTo>
                    <a:lnTo>
                      <a:pt x="44" y="101"/>
                    </a:lnTo>
                    <a:lnTo>
                      <a:pt x="49" y="10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3" name="Rectangle 936"/>
              <p:cNvSpPr>
                <a:spLocks noChangeArrowheads="1"/>
              </p:cNvSpPr>
              <p:nvPr/>
            </p:nvSpPr>
            <p:spPr bwMode="auto">
              <a:xfrm>
                <a:off x="2321" y="2340"/>
                <a:ext cx="42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TC27H12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4" name="Rectangle 937"/>
              <p:cNvSpPr>
                <a:spLocks noChangeArrowheads="1"/>
              </p:cNvSpPr>
              <p:nvPr/>
            </p:nvSpPr>
            <p:spPr bwMode="auto">
              <a:xfrm>
                <a:off x="1875" y="234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5" name="Freeform 938"/>
              <p:cNvSpPr>
                <a:spLocks/>
              </p:cNvSpPr>
              <p:nvPr/>
            </p:nvSpPr>
            <p:spPr bwMode="auto">
              <a:xfrm>
                <a:off x="2068" y="2245"/>
                <a:ext cx="80" cy="147"/>
              </a:xfrm>
              <a:custGeom>
                <a:avLst/>
                <a:gdLst>
                  <a:gd name="T0" fmla="*/ 0 w 28"/>
                  <a:gd name="T1" fmla="*/ 51 h 51"/>
                  <a:gd name="T2" fmla="*/ 6 w 28"/>
                  <a:gd name="T3" fmla="*/ 51 h 51"/>
                  <a:gd name="T4" fmla="*/ 28 w 28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1">
                    <a:moveTo>
                      <a:pt x="0" y="51"/>
                    </a:moveTo>
                    <a:lnTo>
                      <a:pt x="6" y="5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6" name="Freeform 939"/>
              <p:cNvSpPr>
                <a:spLocks/>
              </p:cNvSpPr>
              <p:nvPr/>
            </p:nvSpPr>
            <p:spPr bwMode="auto">
              <a:xfrm>
                <a:off x="2154" y="2245"/>
                <a:ext cx="141" cy="147"/>
              </a:xfrm>
              <a:custGeom>
                <a:avLst/>
                <a:gdLst>
                  <a:gd name="T0" fmla="*/ 0 w 49"/>
                  <a:gd name="T1" fmla="*/ 0 h 51"/>
                  <a:gd name="T2" fmla="*/ 22 w 49"/>
                  <a:gd name="T3" fmla="*/ 0 h 51"/>
                  <a:gd name="T4" fmla="*/ 44 w 49"/>
                  <a:gd name="T5" fmla="*/ 51 h 51"/>
                  <a:gd name="T6" fmla="*/ 49 w 49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1">
                    <a:moveTo>
                      <a:pt x="0" y="0"/>
                    </a:moveTo>
                    <a:lnTo>
                      <a:pt x="22" y="0"/>
                    </a:lnTo>
                    <a:lnTo>
                      <a:pt x="44" y="51"/>
                    </a:lnTo>
                    <a:lnTo>
                      <a:pt x="49" y="5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7" name="Rectangle 940"/>
              <p:cNvSpPr>
                <a:spLocks noChangeArrowheads="1"/>
              </p:cNvSpPr>
              <p:nvPr/>
            </p:nvSpPr>
            <p:spPr bwMode="auto">
              <a:xfrm>
                <a:off x="2321" y="2574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AHGS1699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8" name="Rectangle 941"/>
              <p:cNvSpPr>
                <a:spLocks noChangeArrowheads="1"/>
              </p:cNvSpPr>
              <p:nvPr/>
            </p:nvSpPr>
            <p:spPr bwMode="auto">
              <a:xfrm>
                <a:off x="1875" y="257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77.4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9" name="Freeform 942"/>
              <p:cNvSpPr>
                <a:spLocks/>
              </p:cNvSpPr>
              <p:nvPr/>
            </p:nvSpPr>
            <p:spPr bwMode="auto">
              <a:xfrm>
                <a:off x="2068" y="2625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0" name="Freeform 943"/>
              <p:cNvSpPr>
                <a:spLocks/>
              </p:cNvSpPr>
              <p:nvPr/>
            </p:nvSpPr>
            <p:spPr bwMode="auto">
              <a:xfrm>
                <a:off x="2154" y="262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1" name="Rectangle 944"/>
              <p:cNvSpPr>
                <a:spLocks noChangeArrowheads="1"/>
              </p:cNvSpPr>
              <p:nvPr/>
            </p:nvSpPr>
            <p:spPr bwMode="auto">
              <a:xfrm>
                <a:off x="1875" y="-262"/>
                <a:ext cx="810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FB1(LGF11)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52" name="Group 1044"/>
            <p:cNvGrpSpPr>
              <a:grpSpLocks/>
            </p:cNvGrpSpPr>
            <p:nvPr/>
          </p:nvGrpSpPr>
          <p:grpSpPr bwMode="auto">
            <a:xfrm>
              <a:off x="2967" y="-279"/>
              <a:ext cx="1163" cy="3636"/>
              <a:chOff x="2967" y="-279"/>
              <a:chExt cx="1163" cy="3636"/>
            </a:xfrm>
          </p:grpSpPr>
          <p:sp>
            <p:nvSpPr>
              <p:cNvPr id="836" name="AutoShape 946"/>
              <p:cNvSpPr>
                <a:spLocks noChangeArrowheads="1"/>
              </p:cNvSpPr>
              <p:nvPr/>
            </p:nvSpPr>
            <p:spPr bwMode="auto">
              <a:xfrm>
                <a:off x="3241" y="228"/>
                <a:ext cx="69" cy="3072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7" name="Rectangle 947"/>
              <p:cNvSpPr>
                <a:spLocks noChangeArrowheads="1"/>
              </p:cNvSpPr>
              <p:nvPr/>
            </p:nvSpPr>
            <p:spPr bwMode="auto">
              <a:xfrm>
                <a:off x="3414" y="21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AHGS1952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8" name="Rectangle 948"/>
              <p:cNvSpPr>
                <a:spLocks noChangeArrowheads="1"/>
              </p:cNvSpPr>
              <p:nvPr/>
            </p:nvSpPr>
            <p:spPr bwMode="auto">
              <a:xfrm>
                <a:off x="3016" y="217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9" name="Freeform 949"/>
              <p:cNvSpPr>
                <a:spLocks/>
              </p:cNvSpPr>
              <p:nvPr/>
            </p:nvSpPr>
            <p:spPr bwMode="auto">
              <a:xfrm>
                <a:off x="3160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0" name="Freeform 950"/>
              <p:cNvSpPr>
                <a:spLocks/>
              </p:cNvSpPr>
              <p:nvPr/>
            </p:nvSpPr>
            <p:spPr bwMode="auto">
              <a:xfrm>
                <a:off x="3246" y="263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1" name="Rectangle 951"/>
              <p:cNvSpPr>
                <a:spLocks noChangeArrowheads="1"/>
              </p:cNvSpPr>
              <p:nvPr/>
            </p:nvSpPr>
            <p:spPr bwMode="auto">
              <a:xfrm>
                <a:off x="3414" y="415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AHGS2344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2" name="Rectangle 952"/>
              <p:cNvSpPr>
                <a:spLocks noChangeArrowheads="1"/>
              </p:cNvSpPr>
              <p:nvPr/>
            </p:nvSpPr>
            <p:spPr bwMode="auto">
              <a:xfrm>
                <a:off x="3016" y="421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3" name="Freeform 953"/>
              <p:cNvSpPr>
                <a:spLocks/>
              </p:cNvSpPr>
              <p:nvPr/>
            </p:nvSpPr>
            <p:spPr bwMode="auto">
              <a:xfrm>
                <a:off x="3160" y="46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4" name="Freeform 954"/>
              <p:cNvSpPr>
                <a:spLocks/>
              </p:cNvSpPr>
              <p:nvPr/>
            </p:nvSpPr>
            <p:spPr bwMode="auto">
              <a:xfrm>
                <a:off x="3246" y="467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5" name="Rectangle 955"/>
              <p:cNvSpPr>
                <a:spLocks noChangeArrowheads="1"/>
              </p:cNvSpPr>
              <p:nvPr/>
            </p:nvSpPr>
            <p:spPr bwMode="auto">
              <a:xfrm>
                <a:off x="3414" y="70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AHGS1940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6" name="Rectangle 956"/>
              <p:cNvSpPr>
                <a:spLocks noChangeArrowheads="1"/>
              </p:cNvSpPr>
              <p:nvPr/>
            </p:nvSpPr>
            <p:spPr bwMode="auto">
              <a:xfrm>
                <a:off x="2967" y="71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7" name="Freeform 957"/>
              <p:cNvSpPr>
                <a:spLocks/>
              </p:cNvSpPr>
              <p:nvPr/>
            </p:nvSpPr>
            <p:spPr bwMode="auto">
              <a:xfrm>
                <a:off x="3160" y="761"/>
                <a:ext cx="81" cy="17"/>
              </a:xfrm>
              <a:custGeom>
                <a:avLst/>
                <a:gdLst>
                  <a:gd name="T0" fmla="*/ 0 w 28"/>
                  <a:gd name="T1" fmla="*/ 0 h 6"/>
                  <a:gd name="T2" fmla="*/ 6 w 28"/>
                  <a:gd name="T3" fmla="*/ 0 h 6"/>
                  <a:gd name="T4" fmla="*/ 28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0"/>
                    </a:moveTo>
                    <a:lnTo>
                      <a:pt x="6" y="0"/>
                    </a:lnTo>
                    <a:lnTo>
                      <a:pt x="28" y="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8" name="Freeform 958"/>
              <p:cNvSpPr>
                <a:spLocks/>
              </p:cNvSpPr>
              <p:nvPr/>
            </p:nvSpPr>
            <p:spPr bwMode="auto">
              <a:xfrm>
                <a:off x="3246" y="761"/>
                <a:ext cx="142" cy="17"/>
              </a:xfrm>
              <a:custGeom>
                <a:avLst/>
                <a:gdLst>
                  <a:gd name="T0" fmla="*/ 0 w 49"/>
                  <a:gd name="T1" fmla="*/ 6 h 6"/>
                  <a:gd name="T2" fmla="*/ 22 w 49"/>
                  <a:gd name="T3" fmla="*/ 6 h 6"/>
                  <a:gd name="T4" fmla="*/ 44 w 49"/>
                  <a:gd name="T5" fmla="*/ 0 h 6"/>
                  <a:gd name="T6" fmla="*/ 49 w 49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">
                    <a:moveTo>
                      <a:pt x="0" y="6"/>
                    </a:moveTo>
                    <a:lnTo>
                      <a:pt x="22" y="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9" name="Rectangle 959"/>
              <p:cNvSpPr>
                <a:spLocks noChangeArrowheads="1"/>
              </p:cNvSpPr>
              <p:nvPr/>
            </p:nvSpPr>
            <p:spPr bwMode="auto">
              <a:xfrm>
                <a:off x="3414" y="816"/>
                <a:ext cx="56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pPGPseq4E8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0" name="Rectangle 960"/>
              <p:cNvSpPr>
                <a:spLocks noChangeArrowheads="1"/>
              </p:cNvSpPr>
              <p:nvPr/>
            </p:nvSpPr>
            <p:spPr bwMode="auto">
              <a:xfrm>
                <a:off x="2967" y="82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1" name="Freeform 961"/>
              <p:cNvSpPr>
                <a:spLocks/>
              </p:cNvSpPr>
              <p:nvPr/>
            </p:nvSpPr>
            <p:spPr bwMode="auto">
              <a:xfrm>
                <a:off x="3160" y="853"/>
                <a:ext cx="81" cy="15"/>
              </a:xfrm>
              <a:custGeom>
                <a:avLst/>
                <a:gdLst>
                  <a:gd name="T0" fmla="*/ 0 w 28"/>
                  <a:gd name="T1" fmla="*/ 5 h 5"/>
                  <a:gd name="T2" fmla="*/ 6 w 28"/>
                  <a:gd name="T3" fmla="*/ 5 h 5"/>
                  <a:gd name="T4" fmla="*/ 28 w 28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0" y="5"/>
                    </a:moveTo>
                    <a:lnTo>
                      <a:pt x="6" y="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2" name="Freeform 962"/>
              <p:cNvSpPr>
                <a:spLocks/>
              </p:cNvSpPr>
              <p:nvPr/>
            </p:nvSpPr>
            <p:spPr bwMode="auto">
              <a:xfrm>
                <a:off x="3246" y="853"/>
                <a:ext cx="142" cy="15"/>
              </a:xfrm>
              <a:custGeom>
                <a:avLst/>
                <a:gdLst>
                  <a:gd name="T0" fmla="*/ 0 w 49"/>
                  <a:gd name="T1" fmla="*/ 0 h 5"/>
                  <a:gd name="T2" fmla="*/ 22 w 49"/>
                  <a:gd name="T3" fmla="*/ 0 h 5"/>
                  <a:gd name="T4" fmla="*/ 44 w 49"/>
                  <a:gd name="T5" fmla="*/ 5 h 5"/>
                  <a:gd name="T6" fmla="*/ 49 w 4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">
                    <a:moveTo>
                      <a:pt x="0" y="0"/>
                    </a:moveTo>
                    <a:lnTo>
                      <a:pt x="22" y="0"/>
                    </a:lnTo>
                    <a:lnTo>
                      <a:pt x="44" y="5"/>
                    </a:lnTo>
                    <a:lnTo>
                      <a:pt x="49" y="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3" name="Rectangle 963"/>
              <p:cNvSpPr>
                <a:spLocks noChangeArrowheads="1"/>
              </p:cNvSpPr>
              <p:nvPr/>
            </p:nvSpPr>
            <p:spPr bwMode="auto">
              <a:xfrm>
                <a:off x="3414" y="943"/>
                <a:ext cx="71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pPGPseq11H1-2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4" name="Rectangle 964"/>
              <p:cNvSpPr>
                <a:spLocks noChangeArrowheads="1"/>
              </p:cNvSpPr>
              <p:nvPr/>
            </p:nvSpPr>
            <p:spPr bwMode="auto">
              <a:xfrm>
                <a:off x="2967" y="94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5" name="Freeform 965"/>
              <p:cNvSpPr>
                <a:spLocks/>
              </p:cNvSpPr>
              <p:nvPr/>
            </p:nvSpPr>
            <p:spPr bwMode="auto">
              <a:xfrm>
                <a:off x="3160" y="995"/>
                <a:ext cx="81" cy="63"/>
              </a:xfrm>
              <a:custGeom>
                <a:avLst/>
                <a:gdLst>
                  <a:gd name="T0" fmla="*/ 0 w 28"/>
                  <a:gd name="T1" fmla="*/ 0 h 22"/>
                  <a:gd name="T2" fmla="*/ 6 w 28"/>
                  <a:gd name="T3" fmla="*/ 0 h 22"/>
                  <a:gd name="T4" fmla="*/ 28 w 28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0"/>
                    </a:moveTo>
                    <a:lnTo>
                      <a:pt x="6" y="0"/>
                    </a:lnTo>
                    <a:lnTo>
                      <a:pt x="28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6" name="Freeform 966"/>
              <p:cNvSpPr>
                <a:spLocks/>
              </p:cNvSpPr>
              <p:nvPr/>
            </p:nvSpPr>
            <p:spPr bwMode="auto">
              <a:xfrm>
                <a:off x="3246" y="995"/>
                <a:ext cx="142" cy="63"/>
              </a:xfrm>
              <a:custGeom>
                <a:avLst/>
                <a:gdLst>
                  <a:gd name="T0" fmla="*/ 0 w 49"/>
                  <a:gd name="T1" fmla="*/ 22 h 22"/>
                  <a:gd name="T2" fmla="*/ 22 w 49"/>
                  <a:gd name="T3" fmla="*/ 22 h 22"/>
                  <a:gd name="T4" fmla="*/ 44 w 49"/>
                  <a:gd name="T5" fmla="*/ 0 h 22"/>
                  <a:gd name="T6" fmla="*/ 49 w 49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22"/>
                    </a:moveTo>
                    <a:lnTo>
                      <a:pt x="22" y="2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7" name="Rectangle 967"/>
              <p:cNvSpPr>
                <a:spLocks noChangeArrowheads="1"/>
              </p:cNvSpPr>
              <p:nvPr/>
            </p:nvSpPr>
            <p:spPr bwMode="auto">
              <a:xfrm>
                <a:off x="3414" y="1049"/>
                <a:ext cx="37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Ahm022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8" name="Rectangle 968"/>
              <p:cNvSpPr>
                <a:spLocks noChangeArrowheads="1"/>
              </p:cNvSpPr>
              <p:nvPr/>
            </p:nvSpPr>
            <p:spPr bwMode="auto">
              <a:xfrm>
                <a:off x="2967" y="105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9" name="Freeform 969"/>
              <p:cNvSpPr>
                <a:spLocks/>
              </p:cNvSpPr>
              <p:nvPr/>
            </p:nvSpPr>
            <p:spPr bwMode="auto">
              <a:xfrm>
                <a:off x="3160" y="1101"/>
                <a:ext cx="81" cy="12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0" name="Freeform 970"/>
              <p:cNvSpPr>
                <a:spLocks/>
              </p:cNvSpPr>
              <p:nvPr/>
            </p:nvSpPr>
            <p:spPr bwMode="auto">
              <a:xfrm>
                <a:off x="3246" y="1101"/>
                <a:ext cx="142" cy="12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1" name="Rectangle 971"/>
              <p:cNvSpPr>
                <a:spLocks noChangeArrowheads="1"/>
              </p:cNvSpPr>
              <p:nvPr/>
            </p:nvSpPr>
            <p:spPr bwMode="auto">
              <a:xfrm>
                <a:off x="3414" y="1156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AHGS1419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2" name="Rectangle 972"/>
              <p:cNvSpPr>
                <a:spLocks noChangeArrowheads="1"/>
              </p:cNvSpPr>
              <p:nvPr/>
            </p:nvSpPr>
            <p:spPr bwMode="auto">
              <a:xfrm>
                <a:off x="2967" y="116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3" name="Freeform 973"/>
              <p:cNvSpPr>
                <a:spLocks/>
              </p:cNvSpPr>
              <p:nvPr/>
            </p:nvSpPr>
            <p:spPr bwMode="auto">
              <a:xfrm>
                <a:off x="3160" y="1208"/>
                <a:ext cx="81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4" name="Freeform 974"/>
              <p:cNvSpPr>
                <a:spLocks/>
              </p:cNvSpPr>
              <p:nvPr/>
            </p:nvSpPr>
            <p:spPr bwMode="auto">
              <a:xfrm>
                <a:off x="3246" y="1208"/>
                <a:ext cx="142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5" name="Rectangle 975"/>
              <p:cNvSpPr>
                <a:spLocks noChangeArrowheads="1"/>
              </p:cNvSpPr>
              <p:nvPr/>
            </p:nvSpPr>
            <p:spPr bwMode="auto">
              <a:xfrm>
                <a:off x="3414" y="1263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AHGS1853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6" name="Rectangle 976"/>
              <p:cNvSpPr>
                <a:spLocks noChangeArrowheads="1"/>
              </p:cNvSpPr>
              <p:nvPr/>
            </p:nvSpPr>
            <p:spPr bwMode="auto">
              <a:xfrm>
                <a:off x="2967" y="126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7" name="Freeform 977"/>
              <p:cNvSpPr>
                <a:spLocks/>
              </p:cNvSpPr>
              <p:nvPr/>
            </p:nvSpPr>
            <p:spPr bwMode="auto">
              <a:xfrm>
                <a:off x="3160" y="1314"/>
                <a:ext cx="81" cy="81"/>
              </a:xfrm>
              <a:custGeom>
                <a:avLst/>
                <a:gdLst>
                  <a:gd name="T0" fmla="*/ 0 w 28"/>
                  <a:gd name="T1" fmla="*/ 0 h 28"/>
                  <a:gd name="T2" fmla="*/ 6 w 28"/>
                  <a:gd name="T3" fmla="*/ 0 h 28"/>
                  <a:gd name="T4" fmla="*/ 28 w 28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2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8" name="Freeform 978"/>
              <p:cNvSpPr>
                <a:spLocks/>
              </p:cNvSpPr>
              <p:nvPr/>
            </p:nvSpPr>
            <p:spPr bwMode="auto">
              <a:xfrm>
                <a:off x="3246" y="1314"/>
                <a:ext cx="142" cy="81"/>
              </a:xfrm>
              <a:custGeom>
                <a:avLst/>
                <a:gdLst>
                  <a:gd name="T0" fmla="*/ 0 w 49"/>
                  <a:gd name="T1" fmla="*/ 28 h 28"/>
                  <a:gd name="T2" fmla="*/ 22 w 49"/>
                  <a:gd name="T3" fmla="*/ 28 h 28"/>
                  <a:gd name="T4" fmla="*/ 44 w 49"/>
                  <a:gd name="T5" fmla="*/ 0 h 28"/>
                  <a:gd name="T6" fmla="*/ 49 w 4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28"/>
                    </a:moveTo>
                    <a:lnTo>
                      <a:pt x="22" y="2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9" name="Rectangle 979"/>
              <p:cNvSpPr>
                <a:spLocks noChangeArrowheads="1"/>
              </p:cNvSpPr>
              <p:nvPr/>
            </p:nvSpPr>
            <p:spPr bwMode="auto">
              <a:xfrm>
                <a:off x="3414" y="1369"/>
                <a:ext cx="32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AC2C5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0" name="Rectangle 980"/>
              <p:cNvSpPr>
                <a:spLocks noChangeArrowheads="1"/>
              </p:cNvSpPr>
              <p:nvPr/>
            </p:nvSpPr>
            <p:spPr bwMode="auto">
              <a:xfrm>
                <a:off x="2967" y="137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1" name="Freeform 981"/>
              <p:cNvSpPr>
                <a:spLocks/>
              </p:cNvSpPr>
              <p:nvPr/>
            </p:nvSpPr>
            <p:spPr bwMode="auto">
              <a:xfrm>
                <a:off x="3160" y="1421"/>
                <a:ext cx="81" cy="124"/>
              </a:xfrm>
              <a:custGeom>
                <a:avLst/>
                <a:gdLst>
                  <a:gd name="T0" fmla="*/ 0 w 28"/>
                  <a:gd name="T1" fmla="*/ 0 h 43"/>
                  <a:gd name="T2" fmla="*/ 6 w 28"/>
                  <a:gd name="T3" fmla="*/ 0 h 43"/>
                  <a:gd name="T4" fmla="*/ 28 w 28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3">
                    <a:moveTo>
                      <a:pt x="0" y="0"/>
                    </a:moveTo>
                    <a:lnTo>
                      <a:pt x="6" y="0"/>
                    </a:lnTo>
                    <a:lnTo>
                      <a:pt x="28" y="4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2" name="Freeform 982"/>
              <p:cNvSpPr>
                <a:spLocks/>
              </p:cNvSpPr>
              <p:nvPr/>
            </p:nvSpPr>
            <p:spPr bwMode="auto">
              <a:xfrm>
                <a:off x="3246" y="1421"/>
                <a:ext cx="142" cy="124"/>
              </a:xfrm>
              <a:custGeom>
                <a:avLst/>
                <a:gdLst>
                  <a:gd name="T0" fmla="*/ 0 w 49"/>
                  <a:gd name="T1" fmla="*/ 43 h 43"/>
                  <a:gd name="T2" fmla="*/ 22 w 49"/>
                  <a:gd name="T3" fmla="*/ 43 h 43"/>
                  <a:gd name="T4" fmla="*/ 44 w 49"/>
                  <a:gd name="T5" fmla="*/ 0 h 43"/>
                  <a:gd name="T6" fmla="*/ 49 w 49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3">
                    <a:moveTo>
                      <a:pt x="0" y="43"/>
                    </a:moveTo>
                    <a:lnTo>
                      <a:pt x="22" y="4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3" name="Rectangle 983"/>
              <p:cNvSpPr>
                <a:spLocks noChangeArrowheads="1"/>
              </p:cNvSpPr>
              <p:nvPr/>
            </p:nvSpPr>
            <p:spPr bwMode="auto">
              <a:xfrm>
                <a:off x="3414" y="1476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AHGS2200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4" name="Rectangle 984"/>
              <p:cNvSpPr>
                <a:spLocks noChangeArrowheads="1"/>
              </p:cNvSpPr>
              <p:nvPr/>
            </p:nvSpPr>
            <p:spPr bwMode="auto">
              <a:xfrm>
                <a:off x="2967" y="148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5" name="Freeform 985"/>
              <p:cNvSpPr>
                <a:spLocks/>
              </p:cNvSpPr>
              <p:nvPr/>
            </p:nvSpPr>
            <p:spPr bwMode="auto">
              <a:xfrm>
                <a:off x="3160" y="1528"/>
                <a:ext cx="81" cy="106"/>
              </a:xfrm>
              <a:custGeom>
                <a:avLst/>
                <a:gdLst>
                  <a:gd name="T0" fmla="*/ 0 w 28"/>
                  <a:gd name="T1" fmla="*/ 0 h 37"/>
                  <a:gd name="T2" fmla="*/ 6 w 28"/>
                  <a:gd name="T3" fmla="*/ 0 h 37"/>
                  <a:gd name="T4" fmla="*/ 28 w 28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7">
                    <a:moveTo>
                      <a:pt x="0" y="0"/>
                    </a:moveTo>
                    <a:lnTo>
                      <a:pt x="6" y="0"/>
                    </a:lnTo>
                    <a:lnTo>
                      <a:pt x="28" y="3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6" name="Freeform 986"/>
              <p:cNvSpPr>
                <a:spLocks/>
              </p:cNvSpPr>
              <p:nvPr/>
            </p:nvSpPr>
            <p:spPr bwMode="auto">
              <a:xfrm>
                <a:off x="3246" y="1528"/>
                <a:ext cx="142" cy="106"/>
              </a:xfrm>
              <a:custGeom>
                <a:avLst/>
                <a:gdLst>
                  <a:gd name="T0" fmla="*/ 0 w 49"/>
                  <a:gd name="T1" fmla="*/ 37 h 37"/>
                  <a:gd name="T2" fmla="*/ 22 w 49"/>
                  <a:gd name="T3" fmla="*/ 37 h 37"/>
                  <a:gd name="T4" fmla="*/ 44 w 49"/>
                  <a:gd name="T5" fmla="*/ 0 h 37"/>
                  <a:gd name="T6" fmla="*/ 49 w 49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7">
                    <a:moveTo>
                      <a:pt x="0" y="37"/>
                    </a:moveTo>
                    <a:lnTo>
                      <a:pt x="22" y="37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7" name="Rectangle 987"/>
              <p:cNvSpPr>
                <a:spLocks noChangeArrowheads="1"/>
              </p:cNvSpPr>
              <p:nvPr/>
            </p:nvSpPr>
            <p:spPr bwMode="auto">
              <a:xfrm>
                <a:off x="3414" y="1582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AHGS1987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8" name="Rectangle 988"/>
              <p:cNvSpPr>
                <a:spLocks noChangeArrowheads="1"/>
              </p:cNvSpPr>
              <p:nvPr/>
            </p:nvSpPr>
            <p:spPr bwMode="auto">
              <a:xfrm>
                <a:off x="2967" y="158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9" name="Freeform 989"/>
              <p:cNvSpPr>
                <a:spLocks/>
              </p:cNvSpPr>
              <p:nvPr/>
            </p:nvSpPr>
            <p:spPr bwMode="auto">
              <a:xfrm>
                <a:off x="3160" y="1634"/>
                <a:ext cx="81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0" name="Freeform 990"/>
              <p:cNvSpPr>
                <a:spLocks/>
              </p:cNvSpPr>
              <p:nvPr/>
            </p:nvSpPr>
            <p:spPr bwMode="auto">
              <a:xfrm>
                <a:off x="3246" y="1634"/>
                <a:ext cx="142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1" name="Rectangle 991"/>
              <p:cNvSpPr>
                <a:spLocks noChangeArrowheads="1"/>
              </p:cNvSpPr>
              <p:nvPr/>
            </p:nvSpPr>
            <p:spPr bwMode="auto">
              <a:xfrm>
                <a:off x="3414" y="168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AHGS1530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2" name="Rectangle 992"/>
              <p:cNvSpPr>
                <a:spLocks noChangeArrowheads="1"/>
              </p:cNvSpPr>
              <p:nvPr/>
            </p:nvSpPr>
            <p:spPr bwMode="auto">
              <a:xfrm>
                <a:off x="2967" y="169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3" name="Freeform 993"/>
              <p:cNvSpPr>
                <a:spLocks/>
              </p:cNvSpPr>
              <p:nvPr/>
            </p:nvSpPr>
            <p:spPr bwMode="auto">
              <a:xfrm>
                <a:off x="3160" y="1741"/>
                <a:ext cx="81" cy="32"/>
              </a:xfrm>
              <a:custGeom>
                <a:avLst/>
                <a:gdLst>
                  <a:gd name="T0" fmla="*/ 0 w 28"/>
                  <a:gd name="T1" fmla="*/ 0 h 11"/>
                  <a:gd name="T2" fmla="*/ 6 w 28"/>
                  <a:gd name="T3" fmla="*/ 0 h 11"/>
                  <a:gd name="T4" fmla="*/ 28 w 28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">
                    <a:moveTo>
                      <a:pt x="0" y="0"/>
                    </a:moveTo>
                    <a:lnTo>
                      <a:pt x="6" y="0"/>
                    </a:lnTo>
                    <a:lnTo>
                      <a:pt x="28" y="1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4" name="Freeform 994"/>
              <p:cNvSpPr>
                <a:spLocks/>
              </p:cNvSpPr>
              <p:nvPr/>
            </p:nvSpPr>
            <p:spPr bwMode="auto">
              <a:xfrm>
                <a:off x="3246" y="1741"/>
                <a:ext cx="142" cy="32"/>
              </a:xfrm>
              <a:custGeom>
                <a:avLst/>
                <a:gdLst>
                  <a:gd name="T0" fmla="*/ 0 w 49"/>
                  <a:gd name="T1" fmla="*/ 11 h 11"/>
                  <a:gd name="T2" fmla="*/ 22 w 49"/>
                  <a:gd name="T3" fmla="*/ 11 h 11"/>
                  <a:gd name="T4" fmla="*/ 44 w 49"/>
                  <a:gd name="T5" fmla="*/ 0 h 11"/>
                  <a:gd name="T6" fmla="*/ 49 w 49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">
                    <a:moveTo>
                      <a:pt x="0" y="11"/>
                    </a:moveTo>
                    <a:lnTo>
                      <a:pt x="22" y="1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5" name="Rectangle 995"/>
              <p:cNvSpPr>
                <a:spLocks noChangeArrowheads="1"/>
              </p:cNvSpPr>
              <p:nvPr/>
            </p:nvSpPr>
            <p:spPr bwMode="auto">
              <a:xfrm>
                <a:off x="3414" y="1796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6" name="Rectangle 996"/>
              <p:cNvSpPr>
                <a:spLocks noChangeArrowheads="1"/>
              </p:cNvSpPr>
              <p:nvPr/>
            </p:nvSpPr>
            <p:spPr bwMode="auto">
              <a:xfrm>
                <a:off x="2967" y="180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7" name="Freeform 997"/>
              <p:cNvSpPr>
                <a:spLocks/>
              </p:cNvSpPr>
              <p:nvPr/>
            </p:nvSpPr>
            <p:spPr bwMode="auto">
              <a:xfrm>
                <a:off x="3160" y="1822"/>
                <a:ext cx="81" cy="25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8" name="Freeform 998"/>
              <p:cNvSpPr>
                <a:spLocks/>
              </p:cNvSpPr>
              <p:nvPr/>
            </p:nvSpPr>
            <p:spPr bwMode="auto">
              <a:xfrm>
                <a:off x="3246" y="1822"/>
                <a:ext cx="142" cy="25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9" name="Rectangle 999"/>
              <p:cNvSpPr>
                <a:spLocks noChangeArrowheads="1"/>
              </p:cNvSpPr>
              <p:nvPr/>
            </p:nvSpPr>
            <p:spPr bwMode="auto">
              <a:xfrm>
                <a:off x="3414" y="1902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AHGS1928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0" name="Rectangle 1000"/>
              <p:cNvSpPr>
                <a:spLocks noChangeArrowheads="1"/>
              </p:cNvSpPr>
              <p:nvPr/>
            </p:nvSpPr>
            <p:spPr bwMode="auto">
              <a:xfrm>
                <a:off x="2967" y="190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1" name="Freeform 1001"/>
              <p:cNvSpPr>
                <a:spLocks/>
              </p:cNvSpPr>
              <p:nvPr/>
            </p:nvSpPr>
            <p:spPr bwMode="auto">
              <a:xfrm>
                <a:off x="3160" y="1873"/>
                <a:ext cx="81" cy="81"/>
              </a:xfrm>
              <a:custGeom>
                <a:avLst/>
                <a:gdLst>
                  <a:gd name="T0" fmla="*/ 0 w 28"/>
                  <a:gd name="T1" fmla="*/ 28 h 28"/>
                  <a:gd name="T2" fmla="*/ 6 w 28"/>
                  <a:gd name="T3" fmla="*/ 28 h 28"/>
                  <a:gd name="T4" fmla="*/ 28 w 28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lnTo>
                      <a:pt x="6" y="2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2" name="Freeform 1002"/>
              <p:cNvSpPr>
                <a:spLocks/>
              </p:cNvSpPr>
              <p:nvPr/>
            </p:nvSpPr>
            <p:spPr bwMode="auto">
              <a:xfrm>
                <a:off x="3246" y="1873"/>
                <a:ext cx="142" cy="81"/>
              </a:xfrm>
              <a:custGeom>
                <a:avLst/>
                <a:gdLst>
                  <a:gd name="T0" fmla="*/ 0 w 49"/>
                  <a:gd name="T1" fmla="*/ 0 h 28"/>
                  <a:gd name="T2" fmla="*/ 22 w 49"/>
                  <a:gd name="T3" fmla="*/ 0 h 28"/>
                  <a:gd name="T4" fmla="*/ 44 w 49"/>
                  <a:gd name="T5" fmla="*/ 28 h 28"/>
                  <a:gd name="T6" fmla="*/ 49 w 49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0"/>
                    </a:moveTo>
                    <a:lnTo>
                      <a:pt x="22" y="0"/>
                    </a:lnTo>
                    <a:lnTo>
                      <a:pt x="44" y="28"/>
                    </a:lnTo>
                    <a:lnTo>
                      <a:pt x="49" y="2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3" name="Rectangle 1003"/>
              <p:cNvSpPr>
                <a:spLocks noChangeArrowheads="1"/>
              </p:cNvSpPr>
              <p:nvPr/>
            </p:nvSpPr>
            <p:spPr bwMode="auto">
              <a:xfrm>
                <a:off x="3414" y="200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AHGS1845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4" name="Rectangle 1004"/>
              <p:cNvSpPr>
                <a:spLocks noChangeArrowheads="1"/>
              </p:cNvSpPr>
              <p:nvPr/>
            </p:nvSpPr>
            <p:spPr bwMode="auto">
              <a:xfrm>
                <a:off x="2967" y="201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5" name="Freeform 1005"/>
              <p:cNvSpPr>
                <a:spLocks/>
              </p:cNvSpPr>
              <p:nvPr/>
            </p:nvSpPr>
            <p:spPr bwMode="auto">
              <a:xfrm>
                <a:off x="3160" y="1943"/>
                <a:ext cx="81" cy="118"/>
              </a:xfrm>
              <a:custGeom>
                <a:avLst/>
                <a:gdLst>
                  <a:gd name="T0" fmla="*/ 0 w 28"/>
                  <a:gd name="T1" fmla="*/ 41 h 41"/>
                  <a:gd name="T2" fmla="*/ 6 w 28"/>
                  <a:gd name="T3" fmla="*/ 41 h 41"/>
                  <a:gd name="T4" fmla="*/ 28 w 2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6" y="4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6" name="Freeform 1006"/>
              <p:cNvSpPr>
                <a:spLocks/>
              </p:cNvSpPr>
              <p:nvPr/>
            </p:nvSpPr>
            <p:spPr bwMode="auto">
              <a:xfrm>
                <a:off x="3246" y="1943"/>
                <a:ext cx="142" cy="118"/>
              </a:xfrm>
              <a:custGeom>
                <a:avLst/>
                <a:gdLst>
                  <a:gd name="T0" fmla="*/ 0 w 49"/>
                  <a:gd name="T1" fmla="*/ 0 h 41"/>
                  <a:gd name="T2" fmla="*/ 22 w 49"/>
                  <a:gd name="T3" fmla="*/ 0 h 41"/>
                  <a:gd name="T4" fmla="*/ 44 w 49"/>
                  <a:gd name="T5" fmla="*/ 41 h 41"/>
                  <a:gd name="T6" fmla="*/ 49 w 49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1">
                    <a:moveTo>
                      <a:pt x="0" y="0"/>
                    </a:moveTo>
                    <a:lnTo>
                      <a:pt x="22" y="0"/>
                    </a:lnTo>
                    <a:lnTo>
                      <a:pt x="44" y="41"/>
                    </a:lnTo>
                    <a:lnTo>
                      <a:pt x="49" y="4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7" name="Rectangle 1007"/>
              <p:cNvSpPr>
                <a:spLocks noChangeArrowheads="1"/>
              </p:cNvSpPr>
              <p:nvPr/>
            </p:nvSpPr>
            <p:spPr bwMode="auto">
              <a:xfrm>
                <a:off x="3414" y="2115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AHGS1930-2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8" name="Rectangle 1008"/>
              <p:cNvSpPr>
                <a:spLocks noChangeArrowheads="1"/>
              </p:cNvSpPr>
              <p:nvPr/>
            </p:nvSpPr>
            <p:spPr bwMode="auto">
              <a:xfrm>
                <a:off x="2967" y="212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9" name="Freeform 1009"/>
              <p:cNvSpPr>
                <a:spLocks/>
              </p:cNvSpPr>
              <p:nvPr/>
            </p:nvSpPr>
            <p:spPr bwMode="auto">
              <a:xfrm>
                <a:off x="3160" y="2006"/>
                <a:ext cx="81" cy="161"/>
              </a:xfrm>
              <a:custGeom>
                <a:avLst/>
                <a:gdLst>
                  <a:gd name="T0" fmla="*/ 0 w 28"/>
                  <a:gd name="T1" fmla="*/ 56 h 56"/>
                  <a:gd name="T2" fmla="*/ 6 w 28"/>
                  <a:gd name="T3" fmla="*/ 56 h 56"/>
                  <a:gd name="T4" fmla="*/ 28 w 28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6">
                    <a:moveTo>
                      <a:pt x="0" y="56"/>
                    </a:moveTo>
                    <a:lnTo>
                      <a:pt x="6" y="5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0" name="Freeform 1010"/>
              <p:cNvSpPr>
                <a:spLocks/>
              </p:cNvSpPr>
              <p:nvPr/>
            </p:nvSpPr>
            <p:spPr bwMode="auto">
              <a:xfrm>
                <a:off x="3246" y="2006"/>
                <a:ext cx="142" cy="161"/>
              </a:xfrm>
              <a:custGeom>
                <a:avLst/>
                <a:gdLst>
                  <a:gd name="T0" fmla="*/ 0 w 49"/>
                  <a:gd name="T1" fmla="*/ 0 h 56"/>
                  <a:gd name="T2" fmla="*/ 22 w 49"/>
                  <a:gd name="T3" fmla="*/ 0 h 56"/>
                  <a:gd name="T4" fmla="*/ 44 w 49"/>
                  <a:gd name="T5" fmla="*/ 56 h 56"/>
                  <a:gd name="T6" fmla="*/ 49 w 49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6">
                    <a:moveTo>
                      <a:pt x="0" y="0"/>
                    </a:moveTo>
                    <a:lnTo>
                      <a:pt x="22" y="0"/>
                    </a:lnTo>
                    <a:lnTo>
                      <a:pt x="44" y="56"/>
                    </a:lnTo>
                    <a:lnTo>
                      <a:pt x="49" y="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1" name="Rectangle 1011"/>
              <p:cNvSpPr>
                <a:spLocks noChangeArrowheads="1"/>
              </p:cNvSpPr>
              <p:nvPr/>
            </p:nvSpPr>
            <p:spPr bwMode="auto">
              <a:xfrm>
                <a:off x="3414" y="2222"/>
                <a:ext cx="38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GNB580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2" name="Rectangle 1012"/>
              <p:cNvSpPr>
                <a:spLocks noChangeArrowheads="1"/>
              </p:cNvSpPr>
              <p:nvPr/>
            </p:nvSpPr>
            <p:spPr bwMode="auto">
              <a:xfrm>
                <a:off x="2967" y="222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3" name="Freeform 1013"/>
              <p:cNvSpPr>
                <a:spLocks/>
              </p:cNvSpPr>
              <p:nvPr/>
            </p:nvSpPr>
            <p:spPr bwMode="auto">
              <a:xfrm>
                <a:off x="3160" y="2141"/>
                <a:ext cx="81" cy="133"/>
              </a:xfrm>
              <a:custGeom>
                <a:avLst/>
                <a:gdLst>
                  <a:gd name="T0" fmla="*/ 0 w 28"/>
                  <a:gd name="T1" fmla="*/ 46 h 46"/>
                  <a:gd name="T2" fmla="*/ 6 w 28"/>
                  <a:gd name="T3" fmla="*/ 46 h 46"/>
                  <a:gd name="T4" fmla="*/ 28 w 28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6">
                    <a:moveTo>
                      <a:pt x="0" y="46"/>
                    </a:moveTo>
                    <a:lnTo>
                      <a:pt x="6" y="4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4" name="Freeform 1014"/>
              <p:cNvSpPr>
                <a:spLocks/>
              </p:cNvSpPr>
              <p:nvPr/>
            </p:nvSpPr>
            <p:spPr bwMode="auto">
              <a:xfrm>
                <a:off x="3246" y="2141"/>
                <a:ext cx="142" cy="133"/>
              </a:xfrm>
              <a:custGeom>
                <a:avLst/>
                <a:gdLst>
                  <a:gd name="T0" fmla="*/ 0 w 49"/>
                  <a:gd name="T1" fmla="*/ 0 h 46"/>
                  <a:gd name="T2" fmla="*/ 22 w 49"/>
                  <a:gd name="T3" fmla="*/ 0 h 46"/>
                  <a:gd name="T4" fmla="*/ 44 w 49"/>
                  <a:gd name="T5" fmla="*/ 46 h 46"/>
                  <a:gd name="T6" fmla="*/ 49 w 49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lnTo>
                      <a:pt x="22" y="0"/>
                    </a:lnTo>
                    <a:lnTo>
                      <a:pt x="44" y="46"/>
                    </a:lnTo>
                    <a:lnTo>
                      <a:pt x="49" y="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5" name="Rectangle 1015"/>
              <p:cNvSpPr>
                <a:spLocks noChangeArrowheads="1"/>
              </p:cNvSpPr>
              <p:nvPr/>
            </p:nvSpPr>
            <p:spPr bwMode="auto">
              <a:xfrm>
                <a:off x="3414" y="232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AHGS1251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6" name="Rectangle 1016"/>
              <p:cNvSpPr>
                <a:spLocks noChangeArrowheads="1"/>
              </p:cNvSpPr>
              <p:nvPr/>
            </p:nvSpPr>
            <p:spPr bwMode="auto">
              <a:xfrm>
                <a:off x="2967" y="2334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7" name="Freeform 1017"/>
              <p:cNvSpPr>
                <a:spLocks/>
              </p:cNvSpPr>
              <p:nvPr/>
            </p:nvSpPr>
            <p:spPr bwMode="auto">
              <a:xfrm>
                <a:off x="3160" y="2225"/>
                <a:ext cx="81" cy="156"/>
              </a:xfrm>
              <a:custGeom>
                <a:avLst/>
                <a:gdLst>
                  <a:gd name="T0" fmla="*/ 0 w 28"/>
                  <a:gd name="T1" fmla="*/ 54 h 54"/>
                  <a:gd name="T2" fmla="*/ 6 w 28"/>
                  <a:gd name="T3" fmla="*/ 54 h 54"/>
                  <a:gd name="T4" fmla="*/ 28 w 28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4">
                    <a:moveTo>
                      <a:pt x="0" y="54"/>
                    </a:moveTo>
                    <a:lnTo>
                      <a:pt x="6" y="5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8" name="Freeform 1018"/>
              <p:cNvSpPr>
                <a:spLocks/>
              </p:cNvSpPr>
              <p:nvPr/>
            </p:nvSpPr>
            <p:spPr bwMode="auto">
              <a:xfrm>
                <a:off x="3246" y="2225"/>
                <a:ext cx="142" cy="156"/>
              </a:xfrm>
              <a:custGeom>
                <a:avLst/>
                <a:gdLst>
                  <a:gd name="T0" fmla="*/ 0 w 49"/>
                  <a:gd name="T1" fmla="*/ 0 h 54"/>
                  <a:gd name="T2" fmla="*/ 22 w 49"/>
                  <a:gd name="T3" fmla="*/ 0 h 54"/>
                  <a:gd name="T4" fmla="*/ 44 w 49"/>
                  <a:gd name="T5" fmla="*/ 54 h 54"/>
                  <a:gd name="T6" fmla="*/ 49 w 49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4">
                    <a:moveTo>
                      <a:pt x="0" y="0"/>
                    </a:moveTo>
                    <a:lnTo>
                      <a:pt x="22" y="0"/>
                    </a:lnTo>
                    <a:lnTo>
                      <a:pt x="44" y="54"/>
                    </a:lnTo>
                    <a:lnTo>
                      <a:pt x="49" y="5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9" name="Rectangle 1019"/>
              <p:cNvSpPr>
                <a:spLocks noChangeArrowheads="1"/>
              </p:cNvSpPr>
              <p:nvPr/>
            </p:nvSpPr>
            <p:spPr bwMode="auto">
              <a:xfrm>
                <a:off x="3414" y="2435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AHGS3626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0" name="Rectangle 1020"/>
              <p:cNvSpPr>
                <a:spLocks noChangeArrowheads="1"/>
              </p:cNvSpPr>
              <p:nvPr/>
            </p:nvSpPr>
            <p:spPr bwMode="auto">
              <a:xfrm>
                <a:off x="2967" y="244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1" name="Freeform 1021"/>
              <p:cNvSpPr>
                <a:spLocks/>
              </p:cNvSpPr>
              <p:nvPr/>
            </p:nvSpPr>
            <p:spPr bwMode="auto">
              <a:xfrm>
                <a:off x="3160" y="2294"/>
                <a:ext cx="81" cy="193"/>
              </a:xfrm>
              <a:custGeom>
                <a:avLst/>
                <a:gdLst>
                  <a:gd name="T0" fmla="*/ 0 w 28"/>
                  <a:gd name="T1" fmla="*/ 67 h 67"/>
                  <a:gd name="T2" fmla="*/ 6 w 28"/>
                  <a:gd name="T3" fmla="*/ 67 h 67"/>
                  <a:gd name="T4" fmla="*/ 28 w 28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7">
                    <a:moveTo>
                      <a:pt x="0" y="67"/>
                    </a:moveTo>
                    <a:lnTo>
                      <a:pt x="6" y="6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2" name="Freeform 1022"/>
              <p:cNvSpPr>
                <a:spLocks/>
              </p:cNvSpPr>
              <p:nvPr/>
            </p:nvSpPr>
            <p:spPr bwMode="auto">
              <a:xfrm>
                <a:off x="3246" y="2294"/>
                <a:ext cx="142" cy="193"/>
              </a:xfrm>
              <a:custGeom>
                <a:avLst/>
                <a:gdLst>
                  <a:gd name="T0" fmla="*/ 0 w 49"/>
                  <a:gd name="T1" fmla="*/ 0 h 67"/>
                  <a:gd name="T2" fmla="*/ 22 w 49"/>
                  <a:gd name="T3" fmla="*/ 0 h 67"/>
                  <a:gd name="T4" fmla="*/ 44 w 49"/>
                  <a:gd name="T5" fmla="*/ 67 h 67"/>
                  <a:gd name="T6" fmla="*/ 49 w 49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7">
                    <a:moveTo>
                      <a:pt x="0" y="0"/>
                    </a:moveTo>
                    <a:lnTo>
                      <a:pt x="22" y="0"/>
                    </a:lnTo>
                    <a:lnTo>
                      <a:pt x="44" y="67"/>
                    </a:lnTo>
                    <a:lnTo>
                      <a:pt x="49" y="6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3" name="Rectangle 1023"/>
              <p:cNvSpPr>
                <a:spLocks noChangeArrowheads="1"/>
              </p:cNvSpPr>
              <p:nvPr/>
            </p:nvSpPr>
            <p:spPr bwMode="auto">
              <a:xfrm>
                <a:off x="3414" y="2542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AHGS0357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4" name="Rectangle 1024"/>
              <p:cNvSpPr>
                <a:spLocks noChangeArrowheads="1"/>
              </p:cNvSpPr>
              <p:nvPr/>
            </p:nvSpPr>
            <p:spPr bwMode="auto">
              <a:xfrm>
                <a:off x="2967" y="254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5" name="Freeform 1025"/>
              <p:cNvSpPr>
                <a:spLocks/>
              </p:cNvSpPr>
              <p:nvPr/>
            </p:nvSpPr>
            <p:spPr bwMode="auto">
              <a:xfrm>
                <a:off x="3160" y="2418"/>
                <a:ext cx="81" cy="176"/>
              </a:xfrm>
              <a:custGeom>
                <a:avLst/>
                <a:gdLst>
                  <a:gd name="T0" fmla="*/ 0 w 28"/>
                  <a:gd name="T1" fmla="*/ 61 h 61"/>
                  <a:gd name="T2" fmla="*/ 6 w 28"/>
                  <a:gd name="T3" fmla="*/ 61 h 61"/>
                  <a:gd name="T4" fmla="*/ 28 w 28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1">
                    <a:moveTo>
                      <a:pt x="0" y="61"/>
                    </a:moveTo>
                    <a:lnTo>
                      <a:pt x="6" y="6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6" name="Freeform 1026"/>
              <p:cNvSpPr>
                <a:spLocks/>
              </p:cNvSpPr>
              <p:nvPr/>
            </p:nvSpPr>
            <p:spPr bwMode="auto">
              <a:xfrm>
                <a:off x="3246" y="2418"/>
                <a:ext cx="142" cy="176"/>
              </a:xfrm>
              <a:custGeom>
                <a:avLst/>
                <a:gdLst>
                  <a:gd name="T0" fmla="*/ 0 w 49"/>
                  <a:gd name="T1" fmla="*/ 0 h 61"/>
                  <a:gd name="T2" fmla="*/ 22 w 49"/>
                  <a:gd name="T3" fmla="*/ 0 h 61"/>
                  <a:gd name="T4" fmla="*/ 44 w 49"/>
                  <a:gd name="T5" fmla="*/ 61 h 61"/>
                  <a:gd name="T6" fmla="*/ 49 w 49"/>
                  <a:gd name="T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1">
                    <a:moveTo>
                      <a:pt x="0" y="0"/>
                    </a:moveTo>
                    <a:lnTo>
                      <a:pt x="22" y="0"/>
                    </a:lnTo>
                    <a:lnTo>
                      <a:pt x="44" y="61"/>
                    </a:lnTo>
                    <a:lnTo>
                      <a:pt x="49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7" name="Rectangle 1027"/>
              <p:cNvSpPr>
                <a:spLocks noChangeArrowheads="1"/>
              </p:cNvSpPr>
              <p:nvPr/>
            </p:nvSpPr>
            <p:spPr bwMode="auto">
              <a:xfrm>
                <a:off x="3414" y="264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AHGS1428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8" name="Rectangle 1028"/>
              <p:cNvSpPr>
                <a:spLocks noChangeArrowheads="1"/>
              </p:cNvSpPr>
              <p:nvPr/>
            </p:nvSpPr>
            <p:spPr bwMode="auto">
              <a:xfrm>
                <a:off x="2967" y="2654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9" name="Freeform 1029"/>
              <p:cNvSpPr>
                <a:spLocks/>
              </p:cNvSpPr>
              <p:nvPr/>
            </p:nvSpPr>
            <p:spPr bwMode="auto">
              <a:xfrm>
                <a:off x="3160" y="2536"/>
                <a:ext cx="81" cy="164"/>
              </a:xfrm>
              <a:custGeom>
                <a:avLst/>
                <a:gdLst>
                  <a:gd name="T0" fmla="*/ 0 w 28"/>
                  <a:gd name="T1" fmla="*/ 57 h 57"/>
                  <a:gd name="T2" fmla="*/ 6 w 28"/>
                  <a:gd name="T3" fmla="*/ 57 h 57"/>
                  <a:gd name="T4" fmla="*/ 28 w 28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7">
                    <a:moveTo>
                      <a:pt x="0" y="57"/>
                    </a:moveTo>
                    <a:lnTo>
                      <a:pt x="6" y="5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0" name="Freeform 1030"/>
              <p:cNvSpPr>
                <a:spLocks/>
              </p:cNvSpPr>
              <p:nvPr/>
            </p:nvSpPr>
            <p:spPr bwMode="auto">
              <a:xfrm>
                <a:off x="3246" y="2536"/>
                <a:ext cx="142" cy="164"/>
              </a:xfrm>
              <a:custGeom>
                <a:avLst/>
                <a:gdLst>
                  <a:gd name="T0" fmla="*/ 0 w 49"/>
                  <a:gd name="T1" fmla="*/ 0 h 57"/>
                  <a:gd name="T2" fmla="*/ 22 w 49"/>
                  <a:gd name="T3" fmla="*/ 0 h 57"/>
                  <a:gd name="T4" fmla="*/ 44 w 49"/>
                  <a:gd name="T5" fmla="*/ 57 h 57"/>
                  <a:gd name="T6" fmla="*/ 49 w 49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7">
                    <a:moveTo>
                      <a:pt x="0" y="0"/>
                    </a:moveTo>
                    <a:lnTo>
                      <a:pt x="22" y="0"/>
                    </a:lnTo>
                    <a:lnTo>
                      <a:pt x="44" y="57"/>
                    </a:lnTo>
                    <a:lnTo>
                      <a:pt x="49" y="5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1" name="Rectangle 1031"/>
              <p:cNvSpPr>
                <a:spLocks noChangeArrowheads="1"/>
              </p:cNvSpPr>
              <p:nvPr/>
            </p:nvSpPr>
            <p:spPr bwMode="auto">
              <a:xfrm>
                <a:off x="3414" y="2755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AHGS2557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2" name="Rectangle 1032"/>
              <p:cNvSpPr>
                <a:spLocks noChangeArrowheads="1"/>
              </p:cNvSpPr>
              <p:nvPr/>
            </p:nvSpPr>
            <p:spPr bwMode="auto">
              <a:xfrm>
                <a:off x="2967" y="276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82.5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3" name="Freeform 1033"/>
              <p:cNvSpPr>
                <a:spLocks/>
              </p:cNvSpPr>
              <p:nvPr/>
            </p:nvSpPr>
            <p:spPr bwMode="auto">
              <a:xfrm>
                <a:off x="3160" y="2781"/>
                <a:ext cx="81" cy="26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4" name="Freeform 1034"/>
              <p:cNvSpPr>
                <a:spLocks/>
              </p:cNvSpPr>
              <p:nvPr/>
            </p:nvSpPr>
            <p:spPr bwMode="auto">
              <a:xfrm>
                <a:off x="3246" y="2781"/>
                <a:ext cx="142" cy="26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5" name="Rectangle 1035"/>
              <p:cNvSpPr>
                <a:spLocks noChangeArrowheads="1"/>
              </p:cNvSpPr>
              <p:nvPr/>
            </p:nvSpPr>
            <p:spPr bwMode="auto">
              <a:xfrm>
                <a:off x="3414" y="2862"/>
                <a:ext cx="38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GM2808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6" name="Rectangle 1036"/>
              <p:cNvSpPr>
                <a:spLocks noChangeArrowheads="1"/>
              </p:cNvSpPr>
              <p:nvPr/>
            </p:nvSpPr>
            <p:spPr bwMode="auto">
              <a:xfrm>
                <a:off x="2967" y="286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84.7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7" name="Freeform 1037"/>
              <p:cNvSpPr>
                <a:spLocks/>
              </p:cNvSpPr>
              <p:nvPr/>
            </p:nvSpPr>
            <p:spPr bwMode="auto">
              <a:xfrm>
                <a:off x="3160" y="2850"/>
                <a:ext cx="81" cy="64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8" name="Freeform 1038"/>
              <p:cNvSpPr>
                <a:spLocks/>
              </p:cNvSpPr>
              <p:nvPr/>
            </p:nvSpPr>
            <p:spPr bwMode="auto">
              <a:xfrm>
                <a:off x="3246" y="2850"/>
                <a:ext cx="142" cy="64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9" name="Rectangle 1039"/>
              <p:cNvSpPr>
                <a:spLocks noChangeArrowheads="1"/>
              </p:cNvSpPr>
              <p:nvPr/>
            </p:nvSpPr>
            <p:spPr bwMode="auto">
              <a:xfrm>
                <a:off x="3414" y="3213"/>
                <a:ext cx="237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Ag39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0" name="Rectangle 1040"/>
              <p:cNvSpPr>
                <a:spLocks noChangeArrowheads="1"/>
              </p:cNvSpPr>
              <p:nvPr/>
            </p:nvSpPr>
            <p:spPr bwMode="auto">
              <a:xfrm>
                <a:off x="2967" y="321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1" name="Freeform 1041"/>
              <p:cNvSpPr>
                <a:spLocks/>
              </p:cNvSpPr>
              <p:nvPr/>
            </p:nvSpPr>
            <p:spPr bwMode="auto">
              <a:xfrm>
                <a:off x="3160" y="326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2" name="Freeform 1042"/>
              <p:cNvSpPr>
                <a:spLocks/>
              </p:cNvSpPr>
              <p:nvPr/>
            </p:nvSpPr>
            <p:spPr bwMode="auto">
              <a:xfrm>
                <a:off x="3246" y="3265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3" name="Rectangle 1043"/>
              <p:cNvSpPr>
                <a:spLocks noChangeArrowheads="1"/>
              </p:cNvSpPr>
              <p:nvPr/>
            </p:nvSpPr>
            <p:spPr bwMode="auto">
              <a:xfrm>
                <a:off x="2967" y="-279"/>
                <a:ext cx="819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FB2(LGF12)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53" name="Group 1127"/>
            <p:cNvGrpSpPr>
              <a:grpSpLocks/>
            </p:cNvGrpSpPr>
            <p:nvPr/>
          </p:nvGrpSpPr>
          <p:grpSpPr bwMode="auto">
            <a:xfrm>
              <a:off x="4163" y="-279"/>
              <a:ext cx="1186" cy="3555"/>
              <a:chOff x="4163" y="-279"/>
              <a:chExt cx="1186" cy="3555"/>
            </a:xfrm>
          </p:grpSpPr>
          <p:sp>
            <p:nvSpPr>
              <p:cNvPr id="754" name="AutoShape 1045"/>
              <p:cNvSpPr>
                <a:spLocks noChangeArrowheads="1"/>
              </p:cNvSpPr>
              <p:nvPr/>
            </p:nvSpPr>
            <p:spPr bwMode="auto">
              <a:xfrm>
                <a:off x="4437" y="228"/>
                <a:ext cx="69" cy="299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5" name="Rectangle 1046"/>
              <p:cNvSpPr>
                <a:spLocks noChangeArrowheads="1"/>
              </p:cNvSpPr>
              <p:nvPr/>
            </p:nvSpPr>
            <p:spPr bwMode="auto">
              <a:xfrm>
                <a:off x="4610" y="211"/>
                <a:ext cx="38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Ahs0021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6" name="Rectangle 1047"/>
              <p:cNvSpPr>
                <a:spLocks noChangeArrowheads="1"/>
              </p:cNvSpPr>
              <p:nvPr/>
            </p:nvSpPr>
            <p:spPr bwMode="auto">
              <a:xfrm>
                <a:off x="4212" y="217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7" name="Freeform 1048"/>
              <p:cNvSpPr>
                <a:spLocks/>
              </p:cNvSpPr>
              <p:nvPr/>
            </p:nvSpPr>
            <p:spPr bwMode="auto">
              <a:xfrm>
                <a:off x="4356" y="2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8" name="Freeform 1049"/>
              <p:cNvSpPr>
                <a:spLocks/>
              </p:cNvSpPr>
              <p:nvPr/>
            </p:nvSpPr>
            <p:spPr bwMode="auto">
              <a:xfrm>
                <a:off x="4442" y="263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9" name="Rectangle 1050"/>
              <p:cNvSpPr>
                <a:spLocks noChangeArrowheads="1"/>
              </p:cNvSpPr>
              <p:nvPr/>
            </p:nvSpPr>
            <p:spPr bwMode="auto">
              <a:xfrm>
                <a:off x="4610" y="47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AHGS1415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0" name="Rectangle 1051"/>
              <p:cNvSpPr>
                <a:spLocks noChangeArrowheads="1"/>
              </p:cNvSpPr>
              <p:nvPr/>
            </p:nvSpPr>
            <p:spPr bwMode="auto">
              <a:xfrm>
                <a:off x="4212" y="485"/>
                <a:ext cx="13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1" name="Freeform 1052"/>
              <p:cNvSpPr>
                <a:spLocks/>
              </p:cNvSpPr>
              <p:nvPr/>
            </p:nvSpPr>
            <p:spPr bwMode="auto">
              <a:xfrm>
                <a:off x="4356" y="53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2" name="Freeform 1053"/>
              <p:cNvSpPr>
                <a:spLocks/>
              </p:cNvSpPr>
              <p:nvPr/>
            </p:nvSpPr>
            <p:spPr bwMode="auto">
              <a:xfrm>
                <a:off x="4442" y="531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3" name="Rectangle 1054"/>
              <p:cNvSpPr>
                <a:spLocks noChangeArrowheads="1"/>
              </p:cNvSpPr>
              <p:nvPr/>
            </p:nvSpPr>
            <p:spPr bwMode="auto">
              <a:xfrm>
                <a:off x="4610" y="66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AHGS1508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4" name="Rectangle 1055"/>
              <p:cNvSpPr>
                <a:spLocks noChangeArrowheads="1"/>
              </p:cNvSpPr>
              <p:nvPr/>
            </p:nvSpPr>
            <p:spPr bwMode="auto">
              <a:xfrm>
                <a:off x="4163" y="66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5" name="Freeform 1056"/>
              <p:cNvSpPr>
                <a:spLocks/>
              </p:cNvSpPr>
              <p:nvPr/>
            </p:nvSpPr>
            <p:spPr bwMode="auto">
              <a:xfrm>
                <a:off x="4356" y="71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6" name="Freeform 1057"/>
              <p:cNvSpPr>
                <a:spLocks/>
              </p:cNvSpPr>
              <p:nvPr/>
            </p:nvSpPr>
            <p:spPr bwMode="auto">
              <a:xfrm>
                <a:off x="4442" y="712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7" name="Rectangle 1058"/>
              <p:cNvSpPr>
                <a:spLocks noChangeArrowheads="1"/>
              </p:cNvSpPr>
              <p:nvPr/>
            </p:nvSpPr>
            <p:spPr bwMode="auto">
              <a:xfrm>
                <a:off x="4610" y="853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AHGS1429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8" name="Rectangle 1059"/>
              <p:cNvSpPr>
                <a:spLocks noChangeArrowheads="1"/>
              </p:cNvSpPr>
              <p:nvPr/>
            </p:nvSpPr>
            <p:spPr bwMode="auto">
              <a:xfrm>
                <a:off x="4163" y="859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9" name="Freeform 1060"/>
              <p:cNvSpPr>
                <a:spLocks/>
              </p:cNvSpPr>
              <p:nvPr/>
            </p:nvSpPr>
            <p:spPr bwMode="auto">
              <a:xfrm>
                <a:off x="4356" y="90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0" name="Freeform 1061"/>
              <p:cNvSpPr>
                <a:spLocks/>
              </p:cNvSpPr>
              <p:nvPr/>
            </p:nvSpPr>
            <p:spPr bwMode="auto">
              <a:xfrm>
                <a:off x="4442" y="905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1" name="Rectangle 1062"/>
              <p:cNvSpPr>
                <a:spLocks noChangeArrowheads="1"/>
              </p:cNvSpPr>
              <p:nvPr/>
            </p:nvSpPr>
            <p:spPr bwMode="auto">
              <a:xfrm>
                <a:off x="4610" y="1021"/>
                <a:ext cx="59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AHGS1904-1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2" name="Rectangle 1063"/>
              <p:cNvSpPr>
                <a:spLocks noChangeArrowheads="1"/>
              </p:cNvSpPr>
              <p:nvPr/>
            </p:nvSpPr>
            <p:spPr bwMode="auto">
              <a:xfrm>
                <a:off x="4163" y="102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3" name="Freeform 1064"/>
              <p:cNvSpPr>
                <a:spLocks/>
              </p:cNvSpPr>
              <p:nvPr/>
            </p:nvSpPr>
            <p:spPr bwMode="auto">
              <a:xfrm>
                <a:off x="4356" y="107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4" name="Freeform 1065"/>
              <p:cNvSpPr>
                <a:spLocks/>
              </p:cNvSpPr>
              <p:nvPr/>
            </p:nvSpPr>
            <p:spPr bwMode="auto">
              <a:xfrm>
                <a:off x="4442" y="1072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5" name="Rectangle 1066"/>
              <p:cNvSpPr>
                <a:spLocks noChangeArrowheads="1"/>
              </p:cNvSpPr>
              <p:nvPr/>
            </p:nvSpPr>
            <p:spPr bwMode="auto">
              <a:xfrm>
                <a:off x="4610" y="1159"/>
                <a:ext cx="38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GM2388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6" name="Rectangle 1067"/>
              <p:cNvSpPr>
                <a:spLocks noChangeArrowheads="1"/>
              </p:cNvSpPr>
              <p:nvPr/>
            </p:nvSpPr>
            <p:spPr bwMode="auto">
              <a:xfrm>
                <a:off x="4163" y="116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7" name="Freeform 1068"/>
              <p:cNvSpPr>
                <a:spLocks/>
              </p:cNvSpPr>
              <p:nvPr/>
            </p:nvSpPr>
            <p:spPr bwMode="auto">
              <a:xfrm>
                <a:off x="4356" y="1211"/>
                <a:ext cx="81" cy="8"/>
              </a:xfrm>
              <a:custGeom>
                <a:avLst/>
                <a:gdLst>
                  <a:gd name="T0" fmla="*/ 0 w 28"/>
                  <a:gd name="T1" fmla="*/ 0 h 3"/>
                  <a:gd name="T2" fmla="*/ 6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0"/>
                    </a:moveTo>
                    <a:lnTo>
                      <a:pt x="6" y="0"/>
                    </a:lnTo>
                    <a:lnTo>
                      <a:pt x="28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8" name="Freeform 1069"/>
              <p:cNvSpPr>
                <a:spLocks/>
              </p:cNvSpPr>
              <p:nvPr/>
            </p:nvSpPr>
            <p:spPr bwMode="auto">
              <a:xfrm>
                <a:off x="4442" y="1211"/>
                <a:ext cx="142" cy="8"/>
              </a:xfrm>
              <a:custGeom>
                <a:avLst/>
                <a:gdLst>
                  <a:gd name="T0" fmla="*/ 0 w 49"/>
                  <a:gd name="T1" fmla="*/ 3 h 3"/>
                  <a:gd name="T2" fmla="*/ 22 w 49"/>
                  <a:gd name="T3" fmla="*/ 3 h 3"/>
                  <a:gd name="T4" fmla="*/ 44 w 49"/>
                  <a:gd name="T5" fmla="*/ 0 h 3"/>
                  <a:gd name="T6" fmla="*/ 49 w 4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3"/>
                    </a:moveTo>
                    <a:lnTo>
                      <a:pt x="22" y="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9" name="Rectangle 1070"/>
              <p:cNvSpPr>
                <a:spLocks noChangeArrowheads="1"/>
              </p:cNvSpPr>
              <p:nvPr/>
            </p:nvSpPr>
            <p:spPr bwMode="auto">
              <a:xfrm>
                <a:off x="4610" y="1265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AHGS1661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0" name="Rectangle 1071"/>
              <p:cNvSpPr>
                <a:spLocks noChangeArrowheads="1"/>
              </p:cNvSpPr>
              <p:nvPr/>
            </p:nvSpPr>
            <p:spPr bwMode="auto">
              <a:xfrm>
                <a:off x="4163" y="127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34.3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1" name="Freeform 1072"/>
              <p:cNvSpPr>
                <a:spLocks/>
              </p:cNvSpPr>
              <p:nvPr/>
            </p:nvSpPr>
            <p:spPr bwMode="auto">
              <a:xfrm>
                <a:off x="4356" y="1312"/>
                <a:ext cx="81" cy="5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2" name="Freeform 1073"/>
              <p:cNvSpPr>
                <a:spLocks/>
              </p:cNvSpPr>
              <p:nvPr/>
            </p:nvSpPr>
            <p:spPr bwMode="auto">
              <a:xfrm>
                <a:off x="4442" y="1312"/>
                <a:ext cx="142" cy="5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3" name="Rectangle 1074"/>
              <p:cNvSpPr>
                <a:spLocks noChangeArrowheads="1"/>
              </p:cNvSpPr>
              <p:nvPr/>
            </p:nvSpPr>
            <p:spPr bwMode="auto">
              <a:xfrm>
                <a:off x="4610" y="1392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AHGS1201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4" name="Rectangle 1075"/>
              <p:cNvSpPr>
                <a:spLocks noChangeArrowheads="1"/>
              </p:cNvSpPr>
              <p:nvPr/>
            </p:nvSpPr>
            <p:spPr bwMode="auto">
              <a:xfrm>
                <a:off x="4163" y="139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5" name="Freeform 1076"/>
              <p:cNvSpPr>
                <a:spLocks/>
              </p:cNvSpPr>
              <p:nvPr/>
            </p:nvSpPr>
            <p:spPr bwMode="auto">
              <a:xfrm>
                <a:off x="4356" y="1444"/>
                <a:ext cx="81" cy="9"/>
              </a:xfrm>
              <a:custGeom>
                <a:avLst/>
                <a:gdLst>
                  <a:gd name="T0" fmla="*/ 0 w 28"/>
                  <a:gd name="T1" fmla="*/ 0 h 3"/>
                  <a:gd name="T2" fmla="*/ 6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0"/>
                    </a:moveTo>
                    <a:lnTo>
                      <a:pt x="6" y="0"/>
                    </a:lnTo>
                    <a:lnTo>
                      <a:pt x="28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6" name="Freeform 1077"/>
              <p:cNvSpPr>
                <a:spLocks/>
              </p:cNvSpPr>
              <p:nvPr/>
            </p:nvSpPr>
            <p:spPr bwMode="auto">
              <a:xfrm>
                <a:off x="4442" y="1444"/>
                <a:ext cx="142" cy="9"/>
              </a:xfrm>
              <a:custGeom>
                <a:avLst/>
                <a:gdLst>
                  <a:gd name="T0" fmla="*/ 0 w 49"/>
                  <a:gd name="T1" fmla="*/ 3 h 3"/>
                  <a:gd name="T2" fmla="*/ 22 w 49"/>
                  <a:gd name="T3" fmla="*/ 3 h 3"/>
                  <a:gd name="T4" fmla="*/ 44 w 49"/>
                  <a:gd name="T5" fmla="*/ 0 h 3"/>
                  <a:gd name="T6" fmla="*/ 49 w 4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3"/>
                    </a:moveTo>
                    <a:lnTo>
                      <a:pt x="22" y="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7" name="Rectangle 1078"/>
              <p:cNvSpPr>
                <a:spLocks noChangeArrowheads="1"/>
              </p:cNvSpPr>
              <p:nvPr/>
            </p:nvSpPr>
            <p:spPr bwMode="auto">
              <a:xfrm>
                <a:off x="4610" y="1499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AHGS1140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8" name="Rectangle 1079"/>
              <p:cNvSpPr>
                <a:spLocks noChangeArrowheads="1"/>
              </p:cNvSpPr>
              <p:nvPr/>
            </p:nvSpPr>
            <p:spPr bwMode="auto">
              <a:xfrm>
                <a:off x="4163" y="150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9" name="Freeform 1080"/>
              <p:cNvSpPr>
                <a:spLocks/>
              </p:cNvSpPr>
              <p:nvPr/>
            </p:nvSpPr>
            <p:spPr bwMode="auto">
              <a:xfrm>
                <a:off x="4356" y="1536"/>
                <a:ext cx="81" cy="15"/>
              </a:xfrm>
              <a:custGeom>
                <a:avLst/>
                <a:gdLst>
                  <a:gd name="T0" fmla="*/ 0 w 28"/>
                  <a:gd name="T1" fmla="*/ 5 h 5"/>
                  <a:gd name="T2" fmla="*/ 6 w 28"/>
                  <a:gd name="T3" fmla="*/ 5 h 5"/>
                  <a:gd name="T4" fmla="*/ 28 w 28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0" y="5"/>
                    </a:moveTo>
                    <a:lnTo>
                      <a:pt x="6" y="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0" name="Freeform 1081"/>
              <p:cNvSpPr>
                <a:spLocks/>
              </p:cNvSpPr>
              <p:nvPr/>
            </p:nvSpPr>
            <p:spPr bwMode="auto">
              <a:xfrm>
                <a:off x="4442" y="1536"/>
                <a:ext cx="142" cy="15"/>
              </a:xfrm>
              <a:custGeom>
                <a:avLst/>
                <a:gdLst>
                  <a:gd name="T0" fmla="*/ 0 w 49"/>
                  <a:gd name="T1" fmla="*/ 0 h 5"/>
                  <a:gd name="T2" fmla="*/ 22 w 49"/>
                  <a:gd name="T3" fmla="*/ 0 h 5"/>
                  <a:gd name="T4" fmla="*/ 44 w 49"/>
                  <a:gd name="T5" fmla="*/ 5 h 5"/>
                  <a:gd name="T6" fmla="*/ 49 w 4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">
                    <a:moveTo>
                      <a:pt x="0" y="0"/>
                    </a:moveTo>
                    <a:lnTo>
                      <a:pt x="22" y="0"/>
                    </a:lnTo>
                    <a:lnTo>
                      <a:pt x="44" y="5"/>
                    </a:lnTo>
                    <a:lnTo>
                      <a:pt x="49" y="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1" name="Rectangle 1082"/>
              <p:cNvSpPr>
                <a:spLocks noChangeArrowheads="1"/>
              </p:cNvSpPr>
              <p:nvPr/>
            </p:nvSpPr>
            <p:spPr bwMode="auto">
              <a:xfrm>
                <a:off x="4610" y="1605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AHGS1298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2" name="Rectangle 1083"/>
              <p:cNvSpPr>
                <a:spLocks noChangeArrowheads="1"/>
              </p:cNvSpPr>
              <p:nvPr/>
            </p:nvSpPr>
            <p:spPr bwMode="auto">
              <a:xfrm>
                <a:off x="4163" y="161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3" name="Freeform 1084"/>
              <p:cNvSpPr>
                <a:spLocks/>
              </p:cNvSpPr>
              <p:nvPr/>
            </p:nvSpPr>
            <p:spPr bwMode="auto">
              <a:xfrm>
                <a:off x="4356" y="1640"/>
                <a:ext cx="81" cy="17"/>
              </a:xfrm>
              <a:custGeom>
                <a:avLst/>
                <a:gdLst>
                  <a:gd name="T0" fmla="*/ 0 w 28"/>
                  <a:gd name="T1" fmla="*/ 6 h 6"/>
                  <a:gd name="T2" fmla="*/ 6 w 28"/>
                  <a:gd name="T3" fmla="*/ 6 h 6"/>
                  <a:gd name="T4" fmla="*/ 28 w 28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6" y="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4" name="Freeform 1085"/>
              <p:cNvSpPr>
                <a:spLocks/>
              </p:cNvSpPr>
              <p:nvPr/>
            </p:nvSpPr>
            <p:spPr bwMode="auto">
              <a:xfrm>
                <a:off x="4442" y="1640"/>
                <a:ext cx="142" cy="17"/>
              </a:xfrm>
              <a:custGeom>
                <a:avLst/>
                <a:gdLst>
                  <a:gd name="T0" fmla="*/ 0 w 49"/>
                  <a:gd name="T1" fmla="*/ 0 h 6"/>
                  <a:gd name="T2" fmla="*/ 22 w 49"/>
                  <a:gd name="T3" fmla="*/ 0 h 6"/>
                  <a:gd name="T4" fmla="*/ 44 w 49"/>
                  <a:gd name="T5" fmla="*/ 6 h 6"/>
                  <a:gd name="T6" fmla="*/ 49 w 49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">
                    <a:moveTo>
                      <a:pt x="0" y="0"/>
                    </a:moveTo>
                    <a:lnTo>
                      <a:pt x="22" y="0"/>
                    </a:lnTo>
                    <a:lnTo>
                      <a:pt x="44" y="6"/>
                    </a:lnTo>
                    <a:lnTo>
                      <a:pt x="49" y="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5" name="Rectangle 1086"/>
              <p:cNvSpPr>
                <a:spLocks noChangeArrowheads="1"/>
              </p:cNvSpPr>
              <p:nvPr/>
            </p:nvSpPr>
            <p:spPr bwMode="auto">
              <a:xfrm>
                <a:off x="4610" y="1712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AHGS2036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6" name="Rectangle 1087"/>
              <p:cNvSpPr>
                <a:spLocks noChangeArrowheads="1"/>
              </p:cNvSpPr>
              <p:nvPr/>
            </p:nvSpPr>
            <p:spPr bwMode="auto">
              <a:xfrm>
                <a:off x="4163" y="171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7" name="Freeform 1088"/>
              <p:cNvSpPr>
                <a:spLocks/>
              </p:cNvSpPr>
              <p:nvPr/>
            </p:nvSpPr>
            <p:spPr bwMode="auto">
              <a:xfrm>
                <a:off x="4356" y="1755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8" name="Freeform 1089"/>
              <p:cNvSpPr>
                <a:spLocks/>
              </p:cNvSpPr>
              <p:nvPr/>
            </p:nvSpPr>
            <p:spPr bwMode="auto">
              <a:xfrm>
                <a:off x="4442" y="1755"/>
                <a:ext cx="142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9" name="Rectangle 1090"/>
              <p:cNvSpPr>
                <a:spLocks noChangeArrowheads="1"/>
              </p:cNvSpPr>
              <p:nvPr/>
            </p:nvSpPr>
            <p:spPr bwMode="auto">
              <a:xfrm>
                <a:off x="4610" y="1839"/>
                <a:ext cx="261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GA27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0" name="Rectangle 1091"/>
              <p:cNvSpPr>
                <a:spLocks noChangeArrowheads="1"/>
              </p:cNvSpPr>
              <p:nvPr/>
            </p:nvSpPr>
            <p:spPr bwMode="auto">
              <a:xfrm>
                <a:off x="4163" y="184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1" name="Freeform 1092"/>
              <p:cNvSpPr>
                <a:spLocks/>
              </p:cNvSpPr>
              <p:nvPr/>
            </p:nvSpPr>
            <p:spPr bwMode="auto">
              <a:xfrm>
                <a:off x="4356" y="189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2" name="Freeform 1093"/>
              <p:cNvSpPr>
                <a:spLocks/>
              </p:cNvSpPr>
              <p:nvPr/>
            </p:nvSpPr>
            <p:spPr bwMode="auto">
              <a:xfrm>
                <a:off x="4442" y="1891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3" name="Rectangle 1094"/>
              <p:cNvSpPr>
                <a:spLocks noChangeArrowheads="1"/>
              </p:cNvSpPr>
              <p:nvPr/>
            </p:nvSpPr>
            <p:spPr bwMode="auto">
              <a:xfrm>
                <a:off x="4610" y="1960"/>
                <a:ext cx="555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pPGPseq3F5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4" name="Rectangle 1095"/>
              <p:cNvSpPr>
                <a:spLocks noChangeArrowheads="1"/>
              </p:cNvSpPr>
              <p:nvPr/>
            </p:nvSpPr>
            <p:spPr bwMode="auto">
              <a:xfrm>
                <a:off x="4163" y="196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5" name="Freeform 1096"/>
              <p:cNvSpPr>
                <a:spLocks/>
              </p:cNvSpPr>
              <p:nvPr/>
            </p:nvSpPr>
            <p:spPr bwMode="auto">
              <a:xfrm>
                <a:off x="4356" y="201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6" name="Freeform 1097"/>
              <p:cNvSpPr>
                <a:spLocks/>
              </p:cNvSpPr>
              <p:nvPr/>
            </p:nvSpPr>
            <p:spPr bwMode="auto">
              <a:xfrm>
                <a:off x="4442" y="2012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7" name="Rectangle 1098"/>
              <p:cNvSpPr>
                <a:spLocks noChangeArrowheads="1"/>
              </p:cNvSpPr>
              <p:nvPr/>
            </p:nvSpPr>
            <p:spPr bwMode="auto">
              <a:xfrm>
                <a:off x="4610" y="2087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AHGS1571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8" name="Rectangle 1099"/>
              <p:cNvSpPr>
                <a:spLocks noChangeArrowheads="1"/>
              </p:cNvSpPr>
              <p:nvPr/>
            </p:nvSpPr>
            <p:spPr bwMode="auto">
              <a:xfrm>
                <a:off x="4163" y="2092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9" name="Freeform 1100"/>
              <p:cNvSpPr>
                <a:spLocks/>
              </p:cNvSpPr>
              <p:nvPr/>
            </p:nvSpPr>
            <p:spPr bwMode="auto">
              <a:xfrm>
                <a:off x="4356" y="2139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0" name="Freeform 1101"/>
              <p:cNvSpPr>
                <a:spLocks/>
              </p:cNvSpPr>
              <p:nvPr/>
            </p:nvSpPr>
            <p:spPr bwMode="auto">
              <a:xfrm>
                <a:off x="4442" y="2139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1" name="Rectangle 1102"/>
              <p:cNvSpPr>
                <a:spLocks noChangeArrowheads="1"/>
              </p:cNvSpPr>
              <p:nvPr/>
            </p:nvSpPr>
            <p:spPr bwMode="auto">
              <a:xfrm>
                <a:off x="4610" y="2280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AHGS1625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2" name="Rectangle 1103"/>
              <p:cNvSpPr>
                <a:spLocks noChangeArrowheads="1"/>
              </p:cNvSpPr>
              <p:nvPr/>
            </p:nvSpPr>
            <p:spPr bwMode="auto">
              <a:xfrm>
                <a:off x="4163" y="2285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67.7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3" name="Freeform 1104"/>
              <p:cNvSpPr>
                <a:spLocks/>
              </p:cNvSpPr>
              <p:nvPr/>
            </p:nvSpPr>
            <p:spPr bwMode="auto">
              <a:xfrm>
                <a:off x="4356" y="233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4" name="Freeform 1105"/>
              <p:cNvSpPr>
                <a:spLocks/>
              </p:cNvSpPr>
              <p:nvPr/>
            </p:nvSpPr>
            <p:spPr bwMode="auto">
              <a:xfrm>
                <a:off x="4442" y="2332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5" name="Rectangle 1106"/>
              <p:cNvSpPr>
                <a:spLocks noChangeArrowheads="1"/>
              </p:cNvSpPr>
              <p:nvPr/>
            </p:nvSpPr>
            <p:spPr bwMode="auto">
              <a:xfrm>
                <a:off x="4610" y="2461"/>
                <a:ext cx="50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6" name="Rectangle 1107"/>
              <p:cNvSpPr>
                <a:spLocks noChangeArrowheads="1"/>
              </p:cNvSpPr>
              <p:nvPr/>
            </p:nvSpPr>
            <p:spPr bwMode="auto">
              <a:xfrm>
                <a:off x="4163" y="2467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73.7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7" name="Freeform 1108"/>
              <p:cNvSpPr>
                <a:spLocks/>
              </p:cNvSpPr>
              <p:nvPr/>
            </p:nvSpPr>
            <p:spPr bwMode="auto">
              <a:xfrm>
                <a:off x="4356" y="251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8" name="Freeform 1109"/>
              <p:cNvSpPr>
                <a:spLocks/>
              </p:cNvSpPr>
              <p:nvPr/>
            </p:nvSpPr>
            <p:spPr bwMode="auto">
              <a:xfrm>
                <a:off x="4442" y="2513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9" name="Rectangle 1110"/>
              <p:cNvSpPr>
                <a:spLocks noChangeArrowheads="1"/>
              </p:cNvSpPr>
              <p:nvPr/>
            </p:nvSpPr>
            <p:spPr bwMode="auto">
              <a:xfrm>
                <a:off x="4610" y="2680"/>
                <a:ext cx="73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ABSC1003E10B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0" name="Rectangle 1111"/>
              <p:cNvSpPr>
                <a:spLocks noChangeArrowheads="1"/>
              </p:cNvSpPr>
              <p:nvPr/>
            </p:nvSpPr>
            <p:spPr bwMode="auto">
              <a:xfrm>
                <a:off x="4163" y="2686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1" name="Freeform 1112"/>
              <p:cNvSpPr>
                <a:spLocks/>
              </p:cNvSpPr>
              <p:nvPr/>
            </p:nvSpPr>
            <p:spPr bwMode="auto">
              <a:xfrm>
                <a:off x="4356" y="273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2" name="Freeform 1113"/>
              <p:cNvSpPr>
                <a:spLocks/>
              </p:cNvSpPr>
              <p:nvPr/>
            </p:nvSpPr>
            <p:spPr bwMode="auto">
              <a:xfrm>
                <a:off x="4442" y="2732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3" name="Rectangle 1114"/>
              <p:cNvSpPr>
                <a:spLocks noChangeArrowheads="1"/>
              </p:cNvSpPr>
              <p:nvPr/>
            </p:nvSpPr>
            <p:spPr bwMode="auto">
              <a:xfrm>
                <a:off x="4610" y="2795"/>
                <a:ext cx="51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SC1003E10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4" name="Rectangle 1115"/>
              <p:cNvSpPr>
                <a:spLocks noChangeArrowheads="1"/>
              </p:cNvSpPr>
              <p:nvPr/>
            </p:nvSpPr>
            <p:spPr bwMode="auto">
              <a:xfrm>
                <a:off x="4163" y="2801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84.6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5" name="Freeform 1116"/>
              <p:cNvSpPr>
                <a:spLocks/>
              </p:cNvSpPr>
              <p:nvPr/>
            </p:nvSpPr>
            <p:spPr bwMode="auto">
              <a:xfrm>
                <a:off x="4356" y="284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6" name="Freeform 1117"/>
              <p:cNvSpPr>
                <a:spLocks/>
              </p:cNvSpPr>
              <p:nvPr/>
            </p:nvSpPr>
            <p:spPr bwMode="auto">
              <a:xfrm>
                <a:off x="4442" y="2847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7" name="Rectangle 1118"/>
              <p:cNvSpPr>
                <a:spLocks noChangeArrowheads="1"/>
              </p:cNvSpPr>
              <p:nvPr/>
            </p:nvSpPr>
            <p:spPr bwMode="auto">
              <a:xfrm>
                <a:off x="4610" y="2963"/>
                <a:ext cx="36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ARS534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8" name="Rectangle 1119"/>
              <p:cNvSpPr>
                <a:spLocks noChangeArrowheads="1"/>
              </p:cNvSpPr>
              <p:nvPr/>
            </p:nvSpPr>
            <p:spPr bwMode="auto">
              <a:xfrm>
                <a:off x="4163" y="296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9" name="Freeform 1120"/>
              <p:cNvSpPr>
                <a:spLocks/>
              </p:cNvSpPr>
              <p:nvPr/>
            </p:nvSpPr>
            <p:spPr bwMode="auto">
              <a:xfrm>
                <a:off x="4356" y="301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0" name="Freeform 1121"/>
              <p:cNvSpPr>
                <a:spLocks/>
              </p:cNvSpPr>
              <p:nvPr/>
            </p:nvSpPr>
            <p:spPr bwMode="auto">
              <a:xfrm>
                <a:off x="4442" y="3014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1" name="Rectangle 1122"/>
              <p:cNvSpPr>
                <a:spLocks noChangeArrowheads="1"/>
              </p:cNvSpPr>
              <p:nvPr/>
            </p:nvSpPr>
            <p:spPr bwMode="auto">
              <a:xfrm>
                <a:off x="4610" y="3133"/>
                <a:ext cx="739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ABSC1003E10A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2" name="Rectangle 1123"/>
              <p:cNvSpPr>
                <a:spLocks noChangeArrowheads="1"/>
              </p:cNvSpPr>
              <p:nvPr/>
            </p:nvSpPr>
            <p:spPr bwMode="auto">
              <a:xfrm>
                <a:off x="4163" y="3138"/>
                <a:ext cx="186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3" name="Freeform 1124"/>
              <p:cNvSpPr>
                <a:spLocks/>
              </p:cNvSpPr>
              <p:nvPr/>
            </p:nvSpPr>
            <p:spPr bwMode="auto">
              <a:xfrm>
                <a:off x="4356" y="318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4" name="Freeform 1125"/>
              <p:cNvSpPr>
                <a:spLocks/>
              </p:cNvSpPr>
              <p:nvPr/>
            </p:nvSpPr>
            <p:spPr bwMode="auto">
              <a:xfrm>
                <a:off x="4442" y="3184"/>
                <a:ext cx="142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5" name="Rectangle 1126"/>
              <p:cNvSpPr>
                <a:spLocks noChangeArrowheads="1"/>
              </p:cNvSpPr>
              <p:nvPr/>
            </p:nvSpPr>
            <p:spPr bwMode="auto">
              <a:xfrm>
                <a:off x="4163" y="-279"/>
                <a:ext cx="819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FB3(LGF13)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31" name="Group 1130"/>
          <p:cNvGrpSpPr>
            <a:grpSpLocks noChangeAspect="1"/>
          </p:cNvGrpSpPr>
          <p:nvPr/>
        </p:nvGrpSpPr>
        <p:grpSpPr bwMode="auto">
          <a:xfrm>
            <a:off x="7051369" y="5920300"/>
            <a:ext cx="7364904" cy="4075574"/>
            <a:chOff x="2345" y="411"/>
            <a:chExt cx="6616" cy="3481"/>
          </a:xfrm>
        </p:grpSpPr>
        <p:grpSp>
          <p:nvGrpSpPr>
            <p:cNvPr id="1133" name="Group 1161"/>
            <p:cNvGrpSpPr>
              <a:grpSpLocks/>
            </p:cNvGrpSpPr>
            <p:nvPr/>
          </p:nvGrpSpPr>
          <p:grpSpPr bwMode="auto">
            <a:xfrm>
              <a:off x="2345" y="411"/>
              <a:ext cx="1183" cy="1721"/>
              <a:chOff x="2345" y="411"/>
              <a:chExt cx="1183" cy="1721"/>
            </a:xfrm>
          </p:grpSpPr>
          <p:sp>
            <p:nvSpPr>
              <p:cNvPr id="1425" name="AutoShape 1131"/>
              <p:cNvSpPr>
                <a:spLocks noChangeArrowheads="1"/>
              </p:cNvSpPr>
              <p:nvPr/>
            </p:nvSpPr>
            <p:spPr bwMode="auto">
              <a:xfrm>
                <a:off x="2619" y="908"/>
                <a:ext cx="69" cy="1173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6" name="Rectangle 1132"/>
              <p:cNvSpPr>
                <a:spLocks noChangeArrowheads="1"/>
              </p:cNvSpPr>
              <p:nvPr/>
            </p:nvSpPr>
            <p:spPr bwMode="auto">
              <a:xfrm>
                <a:off x="2792" y="89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AHGS3715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7" name="Rectangle 1133"/>
              <p:cNvSpPr>
                <a:spLocks noChangeArrowheads="1"/>
              </p:cNvSpPr>
              <p:nvPr/>
            </p:nvSpPr>
            <p:spPr bwMode="auto">
              <a:xfrm>
                <a:off x="2394" y="897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8" name="Freeform 1134"/>
              <p:cNvSpPr>
                <a:spLocks/>
              </p:cNvSpPr>
              <p:nvPr/>
            </p:nvSpPr>
            <p:spPr bwMode="auto">
              <a:xfrm>
                <a:off x="2538" y="94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9" name="Freeform 1135"/>
              <p:cNvSpPr>
                <a:spLocks/>
              </p:cNvSpPr>
              <p:nvPr/>
            </p:nvSpPr>
            <p:spPr bwMode="auto">
              <a:xfrm>
                <a:off x="2625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0" name="Rectangle 1136"/>
              <p:cNvSpPr>
                <a:spLocks noChangeArrowheads="1"/>
              </p:cNvSpPr>
              <p:nvPr/>
            </p:nvSpPr>
            <p:spPr bwMode="auto">
              <a:xfrm>
                <a:off x="2792" y="1254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AHGS2550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1" name="Rectangle 1137"/>
              <p:cNvSpPr>
                <a:spLocks noChangeArrowheads="1"/>
              </p:cNvSpPr>
              <p:nvPr/>
            </p:nvSpPr>
            <p:spPr bwMode="auto">
              <a:xfrm>
                <a:off x="2345" y="126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2" name="Freeform 1138"/>
              <p:cNvSpPr>
                <a:spLocks/>
              </p:cNvSpPr>
              <p:nvPr/>
            </p:nvSpPr>
            <p:spPr bwMode="auto">
              <a:xfrm>
                <a:off x="2538" y="130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3" name="Freeform 1139"/>
              <p:cNvSpPr>
                <a:spLocks/>
              </p:cNvSpPr>
              <p:nvPr/>
            </p:nvSpPr>
            <p:spPr bwMode="auto">
              <a:xfrm>
                <a:off x="2625" y="130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4" name="Rectangle 1140"/>
              <p:cNvSpPr>
                <a:spLocks noChangeArrowheads="1"/>
              </p:cNvSpPr>
              <p:nvPr/>
            </p:nvSpPr>
            <p:spPr bwMode="auto">
              <a:xfrm>
                <a:off x="2792" y="1430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AHGS1579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5" name="Rectangle 1141"/>
              <p:cNvSpPr>
                <a:spLocks noChangeArrowheads="1"/>
              </p:cNvSpPr>
              <p:nvPr/>
            </p:nvSpPr>
            <p:spPr bwMode="auto">
              <a:xfrm>
                <a:off x="2345" y="1436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6" name="Freeform 1142"/>
              <p:cNvSpPr>
                <a:spLocks/>
              </p:cNvSpPr>
              <p:nvPr/>
            </p:nvSpPr>
            <p:spPr bwMode="auto">
              <a:xfrm>
                <a:off x="2538" y="1482"/>
                <a:ext cx="81" cy="8"/>
              </a:xfrm>
              <a:custGeom>
                <a:avLst/>
                <a:gdLst>
                  <a:gd name="T0" fmla="*/ 0 w 28"/>
                  <a:gd name="T1" fmla="*/ 0 h 3"/>
                  <a:gd name="T2" fmla="*/ 6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0"/>
                    </a:moveTo>
                    <a:lnTo>
                      <a:pt x="6" y="0"/>
                    </a:lnTo>
                    <a:lnTo>
                      <a:pt x="28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7" name="Freeform 1143"/>
              <p:cNvSpPr>
                <a:spLocks/>
              </p:cNvSpPr>
              <p:nvPr/>
            </p:nvSpPr>
            <p:spPr bwMode="auto">
              <a:xfrm>
                <a:off x="2625" y="1482"/>
                <a:ext cx="141" cy="8"/>
              </a:xfrm>
              <a:custGeom>
                <a:avLst/>
                <a:gdLst>
                  <a:gd name="T0" fmla="*/ 0 w 49"/>
                  <a:gd name="T1" fmla="*/ 3 h 3"/>
                  <a:gd name="T2" fmla="*/ 22 w 49"/>
                  <a:gd name="T3" fmla="*/ 3 h 3"/>
                  <a:gd name="T4" fmla="*/ 44 w 49"/>
                  <a:gd name="T5" fmla="*/ 0 h 3"/>
                  <a:gd name="T6" fmla="*/ 49 w 4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3"/>
                    </a:moveTo>
                    <a:lnTo>
                      <a:pt x="22" y="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8" name="Rectangle 1144"/>
              <p:cNvSpPr>
                <a:spLocks noChangeArrowheads="1"/>
              </p:cNvSpPr>
              <p:nvPr/>
            </p:nvSpPr>
            <p:spPr bwMode="auto">
              <a:xfrm>
                <a:off x="2792" y="1536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AHGS1885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9" name="Rectangle 1145"/>
              <p:cNvSpPr>
                <a:spLocks noChangeArrowheads="1"/>
              </p:cNvSpPr>
              <p:nvPr/>
            </p:nvSpPr>
            <p:spPr bwMode="auto">
              <a:xfrm>
                <a:off x="2345" y="1542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0" name="Freeform 1146"/>
              <p:cNvSpPr>
                <a:spLocks/>
              </p:cNvSpPr>
              <p:nvPr/>
            </p:nvSpPr>
            <p:spPr bwMode="auto">
              <a:xfrm>
                <a:off x="2538" y="1583"/>
                <a:ext cx="81" cy="5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1" name="Freeform 1147"/>
              <p:cNvSpPr>
                <a:spLocks/>
              </p:cNvSpPr>
              <p:nvPr/>
            </p:nvSpPr>
            <p:spPr bwMode="auto">
              <a:xfrm>
                <a:off x="2625" y="1583"/>
                <a:ext cx="141" cy="5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2" name="Rectangle 1148"/>
              <p:cNvSpPr>
                <a:spLocks noChangeArrowheads="1"/>
              </p:cNvSpPr>
              <p:nvPr/>
            </p:nvSpPr>
            <p:spPr bwMode="auto">
              <a:xfrm>
                <a:off x="2792" y="1686"/>
                <a:ext cx="73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pPGPseq14D11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3" name="Rectangle 1149"/>
              <p:cNvSpPr>
                <a:spLocks noChangeArrowheads="1"/>
              </p:cNvSpPr>
              <p:nvPr/>
            </p:nvSpPr>
            <p:spPr bwMode="auto">
              <a:xfrm>
                <a:off x="2345" y="1692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4" name="Freeform 1150"/>
              <p:cNvSpPr>
                <a:spLocks/>
              </p:cNvSpPr>
              <p:nvPr/>
            </p:nvSpPr>
            <p:spPr bwMode="auto">
              <a:xfrm>
                <a:off x="2538" y="173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5" name="Freeform 1151"/>
              <p:cNvSpPr>
                <a:spLocks/>
              </p:cNvSpPr>
              <p:nvPr/>
            </p:nvSpPr>
            <p:spPr bwMode="auto">
              <a:xfrm>
                <a:off x="2625" y="173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6" name="Rectangle 1152"/>
              <p:cNvSpPr>
                <a:spLocks noChangeArrowheads="1"/>
              </p:cNvSpPr>
              <p:nvPr/>
            </p:nvSpPr>
            <p:spPr bwMode="auto">
              <a:xfrm>
                <a:off x="2792" y="1822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AHGS1382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7" name="Rectangle 1153"/>
              <p:cNvSpPr>
                <a:spLocks noChangeArrowheads="1"/>
              </p:cNvSpPr>
              <p:nvPr/>
            </p:nvSpPr>
            <p:spPr bwMode="auto">
              <a:xfrm>
                <a:off x="2345" y="182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8" name="Freeform 1154"/>
              <p:cNvSpPr>
                <a:spLocks/>
              </p:cNvSpPr>
              <p:nvPr/>
            </p:nvSpPr>
            <p:spPr bwMode="auto">
              <a:xfrm>
                <a:off x="2538" y="187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9" name="Freeform 1155"/>
              <p:cNvSpPr>
                <a:spLocks/>
              </p:cNvSpPr>
              <p:nvPr/>
            </p:nvSpPr>
            <p:spPr bwMode="auto">
              <a:xfrm>
                <a:off x="2625" y="187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0" name="Rectangle 1156"/>
              <p:cNvSpPr>
                <a:spLocks noChangeArrowheads="1"/>
              </p:cNvSpPr>
              <p:nvPr/>
            </p:nvSpPr>
            <p:spPr bwMode="auto">
              <a:xfrm>
                <a:off x="2792" y="1995"/>
                <a:ext cx="41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GM1959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1" name="Rectangle 1157"/>
              <p:cNvSpPr>
                <a:spLocks noChangeArrowheads="1"/>
              </p:cNvSpPr>
              <p:nvPr/>
            </p:nvSpPr>
            <p:spPr bwMode="auto">
              <a:xfrm>
                <a:off x="2345" y="200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2" name="Freeform 1158"/>
              <p:cNvSpPr>
                <a:spLocks/>
              </p:cNvSpPr>
              <p:nvPr/>
            </p:nvSpPr>
            <p:spPr bwMode="auto">
              <a:xfrm>
                <a:off x="2538" y="2047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3" name="Freeform 1159"/>
              <p:cNvSpPr>
                <a:spLocks/>
              </p:cNvSpPr>
              <p:nvPr/>
            </p:nvSpPr>
            <p:spPr bwMode="auto">
              <a:xfrm>
                <a:off x="2625" y="2047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4" name="Rectangle 1160"/>
              <p:cNvSpPr>
                <a:spLocks noChangeArrowheads="1"/>
              </p:cNvSpPr>
              <p:nvPr/>
            </p:nvSpPr>
            <p:spPr bwMode="auto">
              <a:xfrm>
                <a:off x="2345" y="411"/>
                <a:ext cx="88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FB4(LGF14)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34" name="Group 1236"/>
            <p:cNvGrpSpPr>
              <a:grpSpLocks/>
            </p:cNvGrpSpPr>
            <p:nvPr/>
          </p:nvGrpSpPr>
          <p:grpSpPr bwMode="auto">
            <a:xfrm>
              <a:off x="3512" y="411"/>
              <a:ext cx="1088" cy="2894"/>
              <a:chOff x="3512" y="411"/>
              <a:chExt cx="1088" cy="2894"/>
            </a:xfrm>
          </p:grpSpPr>
          <p:sp>
            <p:nvSpPr>
              <p:cNvPr id="1351" name="AutoShape 1162"/>
              <p:cNvSpPr>
                <a:spLocks noChangeArrowheads="1"/>
              </p:cNvSpPr>
              <p:nvPr/>
            </p:nvSpPr>
            <p:spPr bwMode="auto">
              <a:xfrm>
                <a:off x="3786" y="908"/>
                <a:ext cx="69" cy="234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2" name="Rectangle 1163"/>
              <p:cNvSpPr>
                <a:spLocks noChangeArrowheads="1"/>
              </p:cNvSpPr>
              <p:nvPr/>
            </p:nvSpPr>
            <p:spPr bwMode="auto">
              <a:xfrm>
                <a:off x="3959" y="891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AHGS1658-1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3" name="Rectangle 1164"/>
              <p:cNvSpPr>
                <a:spLocks noChangeArrowheads="1"/>
              </p:cNvSpPr>
              <p:nvPr/>
            </p:nvSpPr>
            <p:spPr bwMode="auto">
              <a:xfrm>
                <a:off x="3561" y="897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4" name="Freeform 1165"/>
              <p:cNvSpPr>
                <a:spLocks/>
              </p:cNvSpPr>
              <p:nvPr/>
            </p:nvSpPr>
            <p:spPr bwMode="auto">
              <a:xfrm>
                <a:off x="3705" y="94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5" name="Freeform 1166"/>
              <p:cNvSpPr>
                <a:spLocks/>
              </p:cNvSpPr>
              <p:nvPr/>
            </p:nvSpPr>
            <p:spPr bwMode="auto">
              <a:xfrm>
                <a:off x="3792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6" name="Rectangle 1167"/>
              <p:cNvSpPr>
                <a:spLocks noChangeArrowheads="1"/>
              </p:cNvSpPr>
              <p:nvPr/>
            </p:nvSpPr>
            <p:spPr bwMode="auto">
              <a:xfrm>
                <a:off x="3959" y="1133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AHGS1946-1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7" name="Rectangle 1168"/>
              <p:cNvSpPr>
                <a:spLocks noChangeArrowheads="1"/>
              </p:cNvSpPr>
              <p:nvPr/>
            </p:nvSpPr>
            <p:spPr bwMode="auto">
              <a:xfrm>
                <a:off x="3561" y="1139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8" name="Freeform 1169"/>
              <p:cNvSpPr>
                <a:spLocks/>
              </p:cNvSpPr>
              <p:nvPr/>
            </p:nvSpPr>
            <p:spPr bwMode="auto">
              <a:xfrm>
                <a:off x="3705" y="118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9" name="Freeform 1170"/>
              <p:cNvSpPr>
                <a:spLocks/>
              </p:cNvSpPr>
              <p:nvPr/>
            </p:nvSpPr>
            <p:spPr bwMode="auto">
              <a:xfrm>
                <a:off x="3792" y="118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0" name="Rectangle 1171"/>
              <p:cNvSpPr>
                <a:spLocks noChangeArrowheads="1"/>
              </p:cNvSpPr>
              <p:nvPr/>
            </p:nvSpPr>
            <p:spPr bwMode="auto">
              <a:xfrm>
                <a:off x="3959" y="138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AHGS2014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1" name="Rectangle 1172"/>
              <p:cNvSpPr>
                <a:spLocks noChangeArrowheads="1"/>
              </p:cNvSpPr>
              <p:nvPr/>
            </p:nvSpPr>
            <p:spPr bwMode="auto">
              <a:xfrm>
                <a:off x="3512" y="138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2" name="Freeform 1173"/>
              <p:cNvSpPr>
                <a:spLocks/>
              </p:cNvSpPr>
              <p:nvPr/>
            </p:nvSpPr>
            <p:spPr bwMode="auto">
              <a:xfrm>
                <a:off x="3705" y="1433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3" name="Freeform 1174"/>
              <p:cNvSpPr>
                <a:spLocks/>
              </p:cNvSpPr>
              <p:nvPr/>
            </p:nvSpPr>
            <p:spPr bwMode="auto">
              <a:xfrm>
                <a:off x="3792" y="1433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4" name="Rectangle 1175"/>
              <p:cNvSpPr>
                <a:spLocks noChangeArrowheads="1"/>
              </p:cNvSpPr>
              <p:nvPr/>
            </p:nvSpPr>
            <p:spPr bwMode="auto">
              <a:xfrm>
                <a:off x="3959" y="1487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AHGS1770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5" name="Rectangle 1176"/>
              <p:cNvSpPr>
                <a:spLocks noChangeArrowheads="1"/>
              </p:cNvSpPr>
              <p:nvPr/>
            </p:nvSpPr>
            <p:spPr bwMode="auto">
              <a:xfrm>
                <a:off x="3512" y="1493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6" name="Freeform 1177"/>
              <p:cNvSpPr>
                <a:spLocks/>
              </p:cNvSpPr>
              <p:nvPr/>
            </p:nvSpPr>
            <p:spPr bwMode="auto">
              <a:xfrm>
                <a:off x="3705" y="1539"/>
                <a:ext cx="81" cy="6"/>
              </a:xfrm>
              <a:custGeom>
                <a:avLst/>
                <a:gdLst>
                  <a:gd name="T0" fmla="*/ 0 w 28"/>
                  <a:gd name="T1" fmla="*/ 0 h 2"/>
                  <a:gd name="T2" fmla="*/ 6 w 28"/>
                  <a:gd name="T3" fmla="*/ 0 h 2"/>
                  <a:gd name="T4" fmla="*/ 28 w 2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0"/>
                    </a:moveTo>
                    <a:lnTo>
                      <a:pt x="6" y="0"/>
                    </a:lnTo>
                    <a:lnTo>
                      <a:pt x="28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7" name="Freeform 1178"/>
              <p:cNvSpPr>
                <a:spLocks/>
              </p:cNvSpPr>
              <p:nvPr/>
            </p:nvSpPr>
            <p:spPr bwMode="auto">
              <a:xfrm>
                <a:off x="3792" y="1539"/>
                <a:ext cx="141" cy="6"/>
              </a:xfrm>
              <a:custGeom>
                <a:avLst/>
                <a:gdLst>
                  <a:gd name="T0" fmla="*/ 0 w 49"/>
                  <a:gd name="T1" fmla="*/ 2 h 2"/>
                  <a:gd name="T2" fmla="*/ 22 w 49"/>
                  <a:gd name="T3" fmla="*/ 2 h 2"/>
                  <a:gd name="T4" fmla="*/ 44 w 49"/>
                  <a:gd name="T5" fmla="*/ 0 h 2"/>
                  <a:gd name="T6" fmla="*/ 49 w 4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2"/>
                    </a:moveTo>
                    <a:lnTo>
                      <a:pt x="22" y="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8" name="Rectangle 1179"/>
              <p:cNvSpPr>
                <a:spLocks noChangeArrowheads="1"/>
              </p:cNvSpPr>
              <p:nvPr/>
            </p:nvSpPr>
            <p:spPr bwMode="auto">
              <a:xfrm>
                <a:off x="3959" y="1594"/>
                <a:ext cx="340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AH745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9" name="Rectangle 1180"/>
              <p:cNvSpPr>
                <a:spLocks noChangeArrowheads="1"/>
              </p:cNvSpPr>
              <p:nvPr/>
            </p:nvSpPr>
            <p:spPr bwMode="auto">
              <a:xfrm>
                <a:off x="3512" y="160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0" name="Freeform 1181"/>
              <p:cNvSpPr>
                <a:spLocks/>
              </p:cNvSpPr>
              <p:nvPr/>
            </p:nvSpPr>
            <p:spPr bwMode="auto">
              <a:xfrm>
                <a:off x="3705" y="1617"/>
                <a:ext cx="81" cy="29"/>
              </a:xfrm>
              <a:custGeom>
                <a:avLst/>
                <a:gdLst>
                  <a:gd name="T0" fmla="*/ 0 w 28"/>
                  <a:gd name="T1" fmla="*/ 10 h 10"/>
                  <a:gd name="T2" fmla="*/ 6 w 28"/>
                  <a:gd name="T3" fmla="*/ 10 h 10"/>
                  <a:gd name="T4" fmla="*/ 28 w 28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0" y="10"/>
                    </a:moveTo>
                    <a:lnTo>
                      <a:pt x="6" y="1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1" name="Freeform 1182"/>
              <p:cNvSpPr>
                <a:spLocks/>
              </p:cNvSpPr>
              <p:nvPr/>
            </p:nvSpPr>
            <p:spPr bwMode="auto">
              <a:xfrm>
                <a:off x="3792" y="1617"/>
                <a:ext cx="141" cy="29"/>
              </a:xfrm>
              <a:custGeom>
                <a:avLst/>
                <a:gdLst>
                  <a:gd name="T0" fmla="*/ 0 w 49"/>
                  <a:gd name="T1" fmla="*/ 0 h 10"/>
                  <a:gd name="T2" fmla="*/ 22 w 49"/>
                  <a:gd name="T3" fmla="*/ 0 h 10"/>
                  <a:gd name="T4" fmla="*/ 44 w 49"/>
                  <a:gd name="T5" fmla="*/ 10 h 10"/>
                  <a:gd name="T6" fmla="*/ 49 w 49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">
                    <a:moveTo>
                      <a:pt x="0" y="0"/>
                    </a:moveTo>
                    <a:lnTo>
                      <a:pt x="22" y="0"/>
                    </a:lnTo>
                    <a:lnTo>
                      <a:pt x="44" y="10"/>
                    </a:lnTo>
                    <a:lnTo>
                      <a:pt x="49" y="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2" name="Rectangle 1183"/>
              <p:cNvSpPr>
                <a:spLocks noChangeArrowheads="1"/>
              </p:cNvSpPr>
              <p:nvPr/>
            </p:nvSpPr>
            <p:spPr bwMode="auto">
              <a:xfrm>
                <a:off x="3959" y="1701"/>
                <a:ext cx="403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Ahm082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3" name="Rectangle 1184"/>
              <p:cNvSpPr>
                <a:spLocks noChangeArrowheads="1"/>
              </p:cNvSpPr>
              <p:nvPr/>
            </p:nvSpPr>
            <p:spPr bwMode="auto">
              <a:xfrm>
                <a:off x="3512" y="170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4" name="Freeform 1185"/>
              <p:cNvSpPr>
                <a:spLocks/>
              </p:cNvSpPr>
              <p:nvPr/>
            </p:nvSpPr>
            <p:spPr bwMode="auto">
              <a:xfrm>
                <a:off x="3705" y="1744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5" name="Freeform 1186"/>
              <p:cNvSpPr>
                <a:spLocks/>
              </p:cNvSpPr>
              <p:nvPr/>
            </p:nvSpPr>
            <p:spPr bwMode="auto">
              <a:xfrm>
                <a:off x="3792" y="1744"/>
                <a:ext cx="141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6" name="Rectangle 1187"/>
              <p:cNvSpPr>
                <a:spLocks noChangeArrowheads="1"/>
              </p:cNvSpPr>
              <p:nvPr/>
            </p:nvSpPr>
            <p:spPr bwMode="auto">
              <a:xfrm>
                <a:off x="3959" y="1810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7" name="Rectangle 1188"/>
              <p:cNvSpPr>
                <a:spLocks noChangeArrowheads="1"/>
              </p:cNvSpPr>
              <p:nvPr/>
            </p:nvSpPr>
            <p:spPr bwMode="auto">
              <a:xfrm>
                <a:off x="3512" y="1816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8" name="Freeform 1189"/>
              <p:cNvSpPr>
                <a:spLocks/>
              </p:cNvSpPr>
              <p:nvPr/>
            </p:nvSpPr>
            <p:spPr bwMode="auto">
              <a:xfrm>
                <a:off x="3705" y="186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9" name="Freeform 1190"/>
              <p:cNvSpPr>
                <a:spLocks/>
              </p:cNvSpPr>
              <p:nvPr/>
            </p:nvSpPr>
            <p:spPr bwMode="auto">
              <a:xfrm>
                <a:off x="3792" y="186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0" name="Rectangle 1191"/>
              <p:cNvSpPr>
                <a:spLocks noChangeArrowheads="1"/>
              </p:cNvSpPr>
              <p:nvPr/>
            </p:nvSpPr>
            <p:spPr bwMode="auto">
              <a:xfrm>
                <a:off x="3959" y="1923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AHGS1292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1" name="Rectangle 1192"/>
              <p:cNvSpPr>
                <a:spLocks noChangeArrowheads="1"/>
              </p:cNvSpPr>
              <p:nvPr/>
            </p:nvSpPr>
            <p:spPr bwMode="auto">
              <a:xfrm>
                <a:off x="3512" y="192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2" name="Freeform 1193"/>
              <p:cNvSpPr>
                <a:spLocks/>
              </p:cNvSpPr>
              <p:nvPr/>
            </p:nvSpPr>
            <p:spPr bwMode="auto">
              <a:xfrm>
                <a:off x="3705" y="1975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3" name="Freeform 1194"/>
              <p:cNvSpPr>
                <a:spLocks/>
              </p:cNvSpPr>
              <p:nvPr/>
            </p:nvSpPr>
            <p:spPr bwMode="auto">
              <a:xfrm>
                <a:off x="3792" y="1975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4" name="Rectangle 1195"/>
              <p:cNvSpPr>
                <a:spLocks noChangeArrowheads="1"/>
              </p:cNvSpPr>
              <p:nvPr/>
            </p:nvSpPr>
            <p:spPr bwMode="auto">
              <a:xfrm>
                <a:off x="3959" y="2044"/>
                <a:ext cx="467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Ai119F10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5" name="Rectangle 1196"/>
              <p:cNvSpPr>
                <a:spLocks noChangeArrowheads="1"/>
              </p:cNvSpPr>
              <p:nvPr/>
            </p:nvSpPr>
            <p:spPr bwMode="auto">
              <a:xfrm>
                <a:off x="3512" y="205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6" name="Freeform 1197"/>
              <p:cNvSpPr>
                <a:spLocks/>
              </p:cNvSpPr>
              <p:nvPr/>
            </p:nvSpPr>
            <p:spPr bwMode="auto">
              <a:xfrm>
                <a:off x="3705" y="2096"/>
                <a:ext cx="81" cy="14"/>
              </a:xfrm>
              <a:custGeom>
                <a:avLst/>
                <a:gdLst>
                  <a:gd name="T0" fmla="*/ 0 w 28"/>
                  <a:gd name="T1" fmla="*/ 0 h 5"/>
                  <a:gd name="T2" fmla="*/ 6 w 28"/>
                  <a:gd name="T3" fmla="*/ 0 h 5"/>
                  <a:gd name="T4" fmla="*/ 28 w 2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0" y="0"/>
                    </a:moveTo>
                    <a:lnTo>
                      <a:pt x="6" y="0"/>
                    </a:lnTo>
                    <a:lnTo>
                      <a:pt x="28" y="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7" name="Freeform 1198"/>
              <p:cNvSpPr>
                <a:spLocks/>
              </p:cNvSpPr>
              <p:nvPr/>
            </p:nvSpPr>
            <p:spPr bwMode="auto">
              <a:xfrm>
                <a:off x="3792" y="2096"/>
                <a:ext cx="141" cy="14"/>
              </a:xfrm>
              <a:custGeom>
                <a:avLst/>
                <a:gdLst>
                  <a:gd name="T0" fmla="*/ 0 w 49"/>
                  <a:gd name="T1" fmla="*/ 5 h 5"/>
                  <a:gd name="T2" fmla="*/ 22 w 49"/>
                  <a:gd name="T3" fmla="*/ 5 h 5"/>
                  <a:gd name="T4" fmla="*/ 44 w 49"/>
                  <a:gd name="T5" fmla="*/ 0 h 5"/>
                  <a:gd name="T6" fmla="*/ 49 w 4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">
                    <a:moveTo>
                      <a:pt x="0" y="5"/>
                    </a:moveTo>
                    <a:lnTo>
                      <a:pt x="22" y="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8" name="Rectangle 1199"/>
              <p:cNvSpPr>
                <a:spLocks noChangeArrowheads="1"/>
              </p:cNvSpPr>
              <p:nvPr/>
            </p:nvSpPr>
            <p:spPr bwMode="auto">
              <a:xfrm>
                <a:off x="3959" y="2150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AHGS1925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9" name="Rectangle 1200"/>
              <p:cNvSpPr>
                <a:spLocks noChangeArrowheads="1"/>
              </p:cNvSpPr>
              <p:nvPr/>
            </p:nvSpPr>
            <p:spPr bwMode="auto">
              <a:xfrm>
                <a:off x="3512" y="2156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0" name="Freeform 1201"/>
              <p:cNvSpPr>
                <a:spLocks/>
              </p:cNvSpPr>
              <p:nvPr/>
            </p:nvSpPr>
            <p:spPr bwMode="auto">
              <a:xfrm>
                <a:off x="3705" y="2202"/>
                <a:ext cx="81" cy="18"/>
              </a:xfrm>
              <a:custGeom>
                <a:avLst/>
                <a:gdLst>
                  <a:gd name="T0" fmla="*/ 0 w 28"/>
                  <a:gd name="T1" fmla="*/ 0 h 6"/>
                  <a:gd name="T2" fmla="*/ 6 w 28"/>
                  <a:gd name="T3" fmla="*/ 0 h 6"/>
                  <a:gd name="T4" fmla="*/ 28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0"/>
                    </a:moveTo>
                    <a:lnTo>
                      <a:pt x="6" y="0"/>
                    </a:lnTo>
                    <a:lnTo>
                      <a:pt x="28" y="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1" name="Freeform 1202"/>
              <p:cNvSpPr>
                <a:spLocks/>
              </p:cNvSpPr>
              <p:nvPr/>
            </p:nvSpPr>
            <p:spPr bwMode="auto">
              <a:xfrm>
                <a:off x="3792" y="2202"/>
                <a:ext cx="141" cy="18"/>
              </a:xfrm>
              <a:custGeom>
                <a:avLst/>
                <a:gdLst>
                  <a:gd name="T0" fmla="*/ 0 w 49"/>
                  <a:gd name="T1" fmla="*/ 6 h 6"/>
                  <a:gd name="T2" fmla="*/ 22 w 49"/>
                  <a:gd name="T3" fmla="*/ 6 h 6"/>
                  <a:gd name="T4" fmla="*/ 44 w 49"/>
                  <a:gd name="T5" fmla="*/ 0 h 6"/>
                  <a:gd name="T6" fmla="*/ 49 w 49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">
                    <a:moveTo>
                      <a:pt x="0" y="6"/>
                    </a:moveTo>
                    <a:lnTo>
                      <a:pt x="22" y="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2" name="Rectangle 1203"/>
              <p:cNvSpPr>
                <a:spLocks noChangeArrowheads="1"/>
              </p:cNvSpPr>
              <p:nvPr/>
            </p:nvSpPr>
            <p:spPr bwMode="auto">
              <a:xfrm>
                <a:off x="3959" y="2257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AHGS1682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3" name="Rectangle 1204"/>
              <p:cNvSpPr>
                <a:spLocks noChangeArrowheads="1"/>
              </p:cNvSpPr>
              <p:nvPr/>
            </p:nvSpPr>
            <p:spPr bwMode="auto">
              <a:xfrm>
                <a:off x="3512" y="2263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4" name="Freeform 1205"/>
              <p:cNvSpPr>
                <a:spLocks/>
              </p:cNvSpPr>
              <p:nvPr/>
            </p:nvSpPr>
            <p:spPr bwMode="auto">
              <a:xfrm>
                <a:off x="3705" y="2297"/>
                <a:ext cx="81" cy="12"/>
              </a:xfrm>
              <a:custGeom>
                <a:avLst/>
                <a:gdLst>
                  <a:gd name="T0" fmla="*/ 0 w 28"/>
                  <a:gd name="T1" fmla="*/ 4 h 4"/>
                  <a:gd name="T2" fmla="*/ 6 w 28"/>
                  <a:gd name="T3" fmla="*/ 4 h 4"/>
                  <a:gd name="T4" fmla="*/ 28 w 2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4"/>
                    </a:moveTo>
                    <a:lnTo>
                      <a:pt x="6" y="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5" name="Freeform 1206"/>
              <p:cNvSpPr>
                <a:spLocks/>
              </p:cNvSpPr>
              <p:nvPr/>
            </p:nvSpPr>
            <p:spPr bwMode="auto">
              <a:xfrm>
                <a:off x="3792" y="2297"/>
                <a:ext cx="141" cy="12"/>
              </a:xfrm>
              <a:custGeom>
                <a:avLst/>
                <a:gdLst>
                  <a:gd name="T0" fmla="*/ 0 w 49"/>
                  <a:gd name="T1" fmla="*/ 0 h 4"/>
                  <a:gd name="T2" fmla="*/ 22 w 49"/>
                  <a:gd name="T3" fmla="*/ 0 h 4"/>
                  <a:gd name="T4" fmla="*/ 44 w 49"/>
                  <a:gd name="T5" fmla="*/ 4 h 4"/>
                  <a:gd name="T6" fmla="*/ 49 w 49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0"/>
                    </a:moveTo>
                    <a:lnTo>
                      <a:pt x="22" y="0"/>
                    </a:lnTo>
                    <a:lnTo>
                      <a:pt x="44" y="4"/>
                    </a:lnTo>
                    <a:lnTo>
                      <a:pt x="49" y="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6" name="Rectangle 1207"/>
              <p:cNvSpPr>
                <a:spLocks noChangeArrowheads="1"/>
              </p:cNvSpPr>
              <p:nvPr/>
            </p:nvSpPr>
            <p:spPr bwMode="auto">
              <a:xfrm>
                <a:off x="3959" y="2364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AHGS2795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7" name="Rectangle 1208"/>
              <p:cNvSpPr>
                <a:spLocks noChangeArrowheads="1"/>
              </p:cNvSpPr>
              <p:nvPr/>
            </p:nvSpPr>
            <p:spPr bwMode="auto">
              <a:xfrm>
                <a:off x="3512" y="2369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8" name="Freeform 1209"/>
              <p:cNvSpPr>
                <a:spLocks/>
              </p:cNvSpPr>
              <p:nvPr/>
            </p:nvSpPr>
            <p:spPr bwMode="auto">
              <a:xfrm>
                <a:off x="3705" y="2375"/>
                <a:ext cx="81" cy="41"/>
              </a:xfrm>
              <a:custGeom>
                <a:avLst/>
                <a:gdLst>
                  <a:gd name="T0" fmla="*/ 0 w 28"/>
                  <a:gd name="T1" fmla="*/ 14 h 14"/>
                  <a:gd name="T2" fmla="*/ 6 w 28"/>
                  <a:gd name="T3" fmla="*/ 14 h 14"/>
                  <a:gd name="T4" fmla="*/ 28 w 2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0" y="14"/>
                    </a:moveTo>
                    <a:lnTo>
                      <a:pt x="6" y="1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9" name="Freeform 1210"/>
              <p:cNvSpPr>
                <a:spLocks/>
              </p:cNvSpPr>
              <p:nvPr/>
            </p:nvSpPr>
            <p:spPr bwMode="auto">
              <a:xfrm>
                <a:off x="3792" y="2375"/>
                <a:ext cx="141" cy="41"/>
              </a:xfrm>
              <a:custGeom>
                <a:avLst/>
                <a:gdLst>
                  <a:gd name="T0" fmla="*/ 0 w 49"/>
                  <a:gd name="T1" fmla="*/ 0 h 14"/>
                  <a:gd name="T2" fmla="*/ 22 w 49"/>
                  <a:gd name="T3" fmla="*/ 0 h 14"/>
                  <a:gd name="T4" fmla="*/ 44 w 49"/>
                  <a:gd name="T5" fmla="*/ 14 h 14"/>
                  <a:gd name="T6" fmla="*/ 49 w 4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4">
                    <a:moveTo>
                      <a:pt x="0" y="0"/>
                    </a:moveTo>
                    <a:lnTo>
                      <a:pt x="22" y="0"/>
                    </a:lnTo>
                    <a:lnTo>
                      <a:pt x="44" y="14"/>
                    </a:lnTo>
                    <a:lnTo>
                      <a:pt x="49" y="1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0" name="Rectangle 1211"/>
              <p:cNvSpPr>
                <a:spLocks noChangeArrowheads="1"/>
              </p:cNvSpPr>
              <p:nvPr/>
            </p:nvSpPr>
            <p:spPr bwMode="auto">
              <a:xfrm>
                <a:off x="3959" y="2470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AHGS2395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1" name="Rectangle 1212"/>
              <p:cNvSpPr>
                <a:spLocks noChangeArrowheads="1"/>
              </p:cNvSpPr>
              <p:nvPr/>
            </p:nvSpPr>
            <p:spPr bwMode="auto">
              <a:xfrm>
                <a:off x="3512" y="2476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2" name="Freeform 1213"/>
              <p:cNvSpPr>
                <a:spLocks/>
              </p:cNvSpPr>
              <p:nvPr/>
            </p:nvSpPr>
            <p:spPr bwMode="auto">
              <a:xfrm>
                <a:off x="3705" y="2519"/>
                <a:ext cx="81" cy="3"/>
              </a:xfrm>
              <a:custGeom>
                <a:avLst/>
                <a:gdLst>
                  <a:gd name="T0" fmla="*/ 0 w 28"/>
                  <a:gd name="T1" fmla="*/ 1 h 1"/>
                  <a:gd name="T2" fmla="*/ 6 w 28"/>
                  <a:gd name="T3" fmla="*/ 1 h 1"/>
                  <a:gd name="T4" fmla="*/ 28 w 28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">
                    <a:moveTo>
                      <a:pt x="0" y="1"/>
                    </a:moveTo>
                    <a:lnTo>
                      <a:pt x="6" y="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3" name="Freeform 1214"/>
              <p:cNvSpPr>
                <a:spLocks/>
              </p:cNvSpPr>
              <p:nvPr/>
            </p:nvSpPr>
            <p:spPr bwMode="auto">
              <a:xfrm>
                <a:off x="3792" y="2519"/>
                <a:ext cx="141" cy="3"/>
              </a:xfrm>
              <a:custGeom>
                <a:avLst/>
                <a:gdLst>
                  <a:gd name="T0" fmla="*/ 0 w 49"/>
                  <a:gd name="T1" fmla="*/ 0 h 1"/>
                  <a:gd name="T2" fmla="*/ 22 w 49"/>
                  <a:gd name="T3" fmla="*/ 0 h 1"/>
                  <a:gd name="T4" fmla="*/ 44 w 49"/>
                  <a:gd name="T5" fmla="*/ 1 h 1"/>
                  <a:gd name="T6" fmla="*/ 49 w 49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">
                    <a:moveTo>
                      <a:pt x="0" y="0"/>
                    </a:moveTo>
                    <a:lnTo>
                      <a:pt x="22" y="0"/>
                    </a:lnTo>
                    <a:lnTo>
                      <a:pt x="44" y="1"/>
                    </a:lnTo>
                    <a:lnTo>
                      <a:pt x="49" y="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4" name="Rectangle 1215"/>
              <p:cNvSpPr>
                <a:spLocks noChangeArrowheads="1"/>
              </p:cNvSpPr>
              <p:nvPr/>
            </p:nvSpPr>
            <p:spPr bwMode="auto">
              <a:xfrm>
                <a:off x="3959" y="2577"/>
                <a:ext cx="49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ARS202-2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5" name="Rectangle 1216"/>
              <p:cNvSpPr>
                <a:spLocks noChangeArrowheads="1"/>
              </p:cNvSpPr>
              <p:nvPr/>
            </p:nvSpPr>
            <p:spPr bwMode="auto">
              <a:xfrm>
                <a:off x="3512" y="2583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54.2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6" name="Freeform 1217"/>
              <p:cNvSpPr>
                <a:spLocks/>
              </p:cNvSpPr>
              <p:nvPr/>
            </p:nvSpPr>
            <p:spPr bwMode="auto">
              <a:xfrm>
                <a:off x="3705" y="2597"/>
                <a:ext cx="81" cy="32"/>
              </a:xfrm>
              <a:custGeom>
                <a:avLst/>
                <a:gdLst>
                  <a:gd name="T0" fmla="*/ 0 w 28"/>
                  <a:gd name="T1" fmla="*/ 11 h 11"/>
                  <a:gd name="T2" fmla="*/ 6 w 28"/>
                  <a:gd name="T3" fmla="*/ 11 h 11"/>
                  <a:gd name="T4" fmla="*/ 28 w 2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">
                    <a:moveTo>
                      <a:pt x="0" y="11"/>
                    </a:moveTo>
                    <a:lnTo>
                      <a:pt x="6" y="1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7" name="Freeform 1218"/>
              <p:cNvSpPr>
                <a:spLocks/>
              </p:cNvSpPr>
              <p:nvPr/>
            </p:nvSpPr>
            <p:spPr bwMode="auto">
              <a:xfrm>
                <a:off x="3792" y="2597"/>
                <a:ext cx="141" cy="32"/>
              </a:xfrm>
              <a:custGeom>
                <a:avLst/>
                <a:gdLst>
                  <a:gd name="T0" fmla="*/ 0 w 49"/>
                  <a:gd name="T1" fmla="*/ 0 h 11"/>
                  <a:gd name="T2" fmla="*/ 22 w 49"/>
                  <a:gd name="T3" fmla="*/ 0 h 11"/>
                  <a:gd name="T4" fmla="*/ 44 w 49"/>
                  <a:gd name="T5" fmla="*/ 11 h 11"/>
                  <a:gd name="T6" fmla="*/ 49 w 49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">
                    <a:moveTo>
                      <a:pt x="0" y="0"/>
                    </a:moveTo>
                    <a:lnTo>
                      <a:pt x="22" y="0"/>
                    </a:lnTo>
                    <a:lnTo>
                      <a:pt x="44" y="11"/>
                    </a:lnTo>
                    <a:lnTo>
                      <a:pt x="49" y="1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8" name="Rectangle 1219"/>
              <p:cNvSpPr>
                <a:spLocks noChangeArrowheads="1"/>
              </p:cNvSpPr>
              <p:nvPr/>
            </p:nvSpPr>
            <p:spPr bwMode="auto">
              <a:xfrm>
                <a:off x="3959" y="2684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AHGS1532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9" name="Rectangle 1220"/>
              <p:cNvSpPr>
                <a:spLocks noChangeArrowheads="1"/>
              </p:cNvSpPr>
              <p:nvPr/>
            </p:nvSpPr>
            <p:spPr bwMode="auto">
              <a:xfrm>
                <a:off x="3512" y="2689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0" name="Freeform 1221"/>
              <p:cNvSpPr>
                <a:spLocks/>
              </p:cNvSpPr>
              <p:nvPr/>
            </p:nvSpPr>
            <p:spPr bwMode="auto">
              <a:xfrm>
                <a:off x="3705" y="2727"/>
                <a:ext cx="81" cy="8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1" name="Freeform 1222"/>
              <p:cNvSpPr>
                <a:spLocks/>
              </p:cNvSpPr>
              <p:nvPr/>
            </p:nvSpPr>
            <p:spPr bwMode="auto">
              <a:xfrm>
                <a:off x="3792" y="2727"/>
                <a:ext cx="141" cy="8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2" name="Rectangle 1223"/>
              <p:cNvSpPr>
                <a:spLocks noChangeArrowheads="1"/>
              </p:cNvSpPr>
              <p:nvPr/>
            </p:nvSpPr>
            <p:spPr bwMode="auto">
              <a:xfrm>
                <a:off x="3959" y="2790"/>
                <a:ext cx="42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TC6E1-2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3" name="Rectangle 1224"/>
              <p:cNvSpPr>
                <a:spLocks noChangeArrowheads="1"/>
              </p:cNvSpPr>
              <p:nvPr/>
            </p:nvSpPr>
            <p:spPr bwMode="auto">
              <a:xfrm>
                <a:off x="3512" y="2796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61.9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4" name="Freeform 1225"/>
              <p:cNvSpPr>
                <a:spLocks/>
              </p:cNvSpPr>
              <p:nvPr/>
            </p:nvSpPr>
            <p:spPr bwMode="auto">
              <a:xfrm>
                <a:off x="3705" y="2833"/>
                <a:ext cx="81" cy="9"/>
              </a:xfrm>
              <a:custGeom>
                <a:avLst/>
                <a:gdLst>
                  <a:gd name="T0" fmla="*/ 0 w 28"/>
                  <a:gd name="T1" fmla="*/ 3 h 3"/>
                  <a:gd name="T2" fmla="*/ 6 w 28"/>
                  <a:gd name="T3" fmla="*/ 3 h 3"/>
                  <a:gd name="T4" fmla="*/ 28 w 2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3"/>
                    </a:moveTo>
                    <a:lnTo>
                      <a:pt x="6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5" name="Freeform 1226"/>
              <p:cNvSpPr>
                <a:spLocks/>
              </p:cNvSpPr>
              <p:nvPr/>
            </p:nvSpPr>
            <p:spPr bwMode="auto">
              <a:xfrm>
                <a:off x="3792" y="2833"/>
                <a:ext cx="141" cy="9"/>
              </a:xfrm>
              <a:custGeom>
                <a:avLst/>
                <a:gdLst>
                  <a:gd name="T0" fmla="*/ 0 w 49"/>
                  <a:gd name="T1" fmla="*/ 0 h 3"/>
                  <a:gd name="T2" fmla="*/ 22 w 49"/>
                  <a:gd name="T3" fmla="*/ 0 h 3"/>
                  <a:gd name="T4" fmla="*/ 44 w 49"/>
                  <a:gd name="T5" fmla="*/ 3 h 3"/>
                  <a:gd name="T6" fmla="*/ 49 w 49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0"/>
                    </a:moveTo>
                    <a:lnTo>
                      <a:pt x="22" y="0"/>
                    </a:lnTo>
                    <a:lnTo>
                      <a:pt x="44" y="3"/>
                    </a:lnTo>
                    <a:lnTo>
                      <a:pt x="49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6" name="Rectangle 1227"/>
              <p:cNvSpPr>
                <a:spLocks noChangeArrowheads="1"/>
              </p:cNvSpPr>
              <p:nvPr/>
            </p:nvSpPr>
            <p:spPr bwMode="auto">
              <a:xfrm>
                <a:off x="3959" y="293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AHGS2141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7" name="Rectangle 1228"/>
              <p:cNvSpPr>
                <a:spLocks noChangeArrowheads="1"/>
              </p:cNvSpPr>
              <p:nvPr/>
            </p:nvSpPr>
            <p:spPr bwMode="auto">
              <a:xfrm>
                <a:off x="3512" y="293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8" name="Freeform 1229"/>
              <p:cNvSpPr>
                <a:spLocks/>
              </p:cNvSpPr>
              <p:nvPr/>
            </p:nvSpPr>
            <p:spPr bwMode="auto">
              <a:xfrm>
                <a:off x="3705" y="298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9" name="Freeform 1230"/>
              <p:cNvSpPr>
                <a:spLocks/>
              </p:cNvSpPr>
              <p:nvPr/>
            </p:nvSpPr>
            <p:spPr bwMode="auto">
              <a:xfrm>
                <a:off x="3792" y="29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0" name="Rectangle 1231"/>
              <p:cNvSpPr>
                <a:spLocks noChangeArrowheads="1"/>
              </p:cNvSpPr>
              <p:nvPr/>
            </p:nvSpPr>
            <p:spPr bwMode="auto">
              <a:xfrm>
                <a:off x="3959" y="3168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AHGS1672-1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1" name="Rectangle 1232"/>
              <p:cNvSpPr>
                <a:spLocks noChangeArrowheads="1"/>
              </p:cNvSpPr>
              <p:nvPr/>
            </p:nvSpPr>
            <p:spPr bwMode="auto">
              <a:xfrm>
                <a:off x="3512" y="317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2" name="Freeform 1233"/>
              <p:cNvSpPr>
                <a:spLocks/>
              </p:cNvSpPr>
              <p:nvPr/>
            </p:nvSpPr>
            <p:spPr bwMode="auto">
              <a:xfrm>
                <a:off x="3705" y="322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3" name="Freeform 1234"/>
              <p:cNvSpPr>
                <a:spLocks/>
              </p:cNvSpPr>
              <p:nvPr/>
            </p:nvSpPr>
            <p:spPr bwMode="auto">
              <a:xfrm>
                <a:off x="3792" y="322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4" name="Rectangle 1235"/>
              <p:cNvSpPr>
                <a:spLocks noChangeArrowheads="1"/>
              </p:cNvSpPr>
              <p:nvPr/>
            </p:nvSpPr>
            <p:spPr bwMode="auto">
              <a:xfrm>
                <a:off x="3512" y="411"/>
                <a:ext cx="88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FB5(LGF15)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35" name="Group 1315"/>
            <p:cNvGrpSpPr>
              <a:grpSpLocks/>
            </p:cNvGrpSpPr>
            <p:nvPr/>
          </p:nvGrpSpPr>
          <p:grpSpPr bwMode="auto">
            <a:xfrm>
              <a:off x="4605" y="411"/>
              <a:ext cx="1124" cy="2640"/>
              <a:chOff x="4605" y="411"/>
              <a:chExt cx="1124" cy="2640"/>
            </a:xfrm>
          </p:grpSpPr>
          <p:sp>
            <p:nvSpPr>
              <p:cNvPr id="1273" name="AutoShape 1237"/>
              <p:cNvSpPr>
                <a:spLocks noChangeArrowheads="1"/>
              </p:cNvSpPr>
              <p:nvPr/>
            </p:nvSpPr>
            <p:spPr bwMode="auto">
              <a:xfrm>
                <a:off x="4879" y="908"/>
                <a:ext cx="69" cy="2093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4" name="Rectangle 1238"/>
              <p:cNvSpPr>
                <a:spLocks noChangeArrowheads="1"/>
              </p:cNvSpPr>
              <p:nvPr/>
            </p:nvSpPr>
            <p:spPr bwMode="auto">
              <a:xfrm>
                <a:off x="5051" y="819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AHGS1431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5" name="Rectangle 1239"/>
              <p:cNvSpPr>
                <a:spLocks noChangeArrowheads="1"/>
              </p:cNvSpPr>
              <p:nvPr/>
            </p:nvSpPr>
            <p:spPr bwMode="auto">
              <a:xfrm>
                <a:off x="4654" y="825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6" name="Freeform 1240"/>
              <p:cNvSpPr>
                <a:spLocks/>
              </p:cNvSpPr>
              <p:nvPr/>
            </p:nvSpPr>
            <p:spPr bwMode="auto">
              <a:xfrm>
                <a:off x="4798" y="871"/>
                <a:ext cx="81" cy="72"/>
              </a:xfrm>
              <a:custGeom>
                <a:avLst/>
                <a:gdLst>
                  <a:gd name="T0" fmla="*/ 0 w 28"/>
                  <a:gd name="T1" fmla="*/ 0 h 25"/>
                  <a:gd name="T2" fmla="*/ 6 w 28"/>
                  <a:gd name="T3" fmla="*/ 0 h 25"/>
                  <a:gd name="T4" fmla="*/ 28 w 2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0"/>
                    </a:moveTo>
                    <a:lnTo>
                      <a:pt x="6" y="0"/>
                    </a:lnTo>
                    <a:lnTo>
                      <a:pt x="28" y="2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7" name="Freeform 1241"/>
              <p:cNvSpPr>
                <a:spLocks/>
              </p:cNvSpPr>
              <p:nvPr/>
            </p:nvSpPr>
            <p:spPr bwMode="auto">
              <a:xfrm>
                <a:off x="4884" y="871"/>
                <a:ext cx="141" cy="72"/>
              </a:xfrm>
              <a:custGeom>
                <a:avLst/>
                <a:gdLst>
                  <a:gd name="T0" fmla="*/ 0 w 49"/>
                  <a:gd name="T1" fmla="*/ 25 h 25"/>
                  <a:gd name="T2" fmla="*/ 22 w 49"/>
                  <a:gd name="T3" fmla="*/ 25 h 25"/>
                  <a:gd name="T4" fmla="*/ 44 w 49"/>
                  <a:gd name="T5" fmla="*/ 0 h 25"/>
                  <a:gd name="T6" fmla="*/ 49 w 49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25"/>
                    </a:moveTo>
                    <a:lnTo>
                      <a:pt x="22" y="2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8" name="Rectangle 1242"/>
              <p:cNvSpPr>
                <a:spLocks noChangeArrowheads="1"/>
              </p:cNvSpPr>
              <p:nvPr/>
            </p:nvSpPr>
            <p:spPr bwMode="auto">
              <a:xfrm>
                <a:off x="5051" y="925"/>
                <a:ext cx="41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GM2444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9" name="Rectangle 1243"/>
              <p:cNvSpPr>
                <a:spLocks noChangeArrowheads="1"/>
              </p:cNvSpPr>
              <p:nvPr/>
            </p:nvSpPr>
            <p:spPr bwMode="auto">
              <a:xfrm>
                <a:off x="4654" y="931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0" name="Freeform 1244"/>
              <p:cNvSpPr>
                <a:spLocks/>
              </p:cNvSpPr>
              <p:nvPr/>
            </p:nvSpPr>
            <p:spPr bwMode="auto">
              <a:xfrm>
                <a:off x="4798" y="977"/>
                <a:ext cx="81" cy="55"/>
              </a:xfrm>
              <a:custGeom>
                <a:avLst/>
                <a:gdLst>
                  <a:gd name="T0" fmla="*/ 0 w 28"/>
                  <a:gd name="T1" fmla="*/ 0 h 19"/>
                  <a:gd name="T2" fmla="*/ 6 w 28"/>
                  <a:gd name="T3" fmla="*/ 0 h 19"/>
                  <a:gd name="T4" fmla="*/ 28 w 2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6" y="0"/>
                    </a:lnTo>
                    <a:lnTo>
                      <a:pt x="28" y="1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1" name="Freeform 1245"/>
              <p:cNvSpPr>
                <a:spLocks/>
              </p:cNvSpPr>
              <p:nvPr/>
            </p:nvSpPr>
            <p:spPr bwMode="auto">
              <a:xfrm>
                <a:off x="4884" y="977"/>
                <a:ext cx="141" cy="55"/>
              </a:xfrm>
              <a:custGeom>
                <a:avLst/>
                <a:gdLst>
                  <a:gd name="T0" fmla="*/ 0 w 49"/>
                  <a:gd name="T1" fmla="*/ 19 h 19"/>
                  <a:gd name="T2" fmla="*/ 22 w 49"/>
                  <a:gd name="T3" fmla="*/ 19 h 19"/>
                  <a:gd name="T4" fmla="*/ 44 w 49"/>
                  <a:gd name="T5" fmla="*/ 0 h 19"/>
                  <a:gd name="T6" fmla="*/ 49 w 4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19"/>
                    </a:moveTo>
                    <a:lnTo>
                      <a:pt x="22" y="1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2" name="Rectangle 1246"/>
              <p:cNvSpPr>
                <a:spLocks noChangeArrowheads="1"/>
              </p:cNvSpPr>
              <p:nvPr/>
            </p:nvSpPr>
            <p:spPr bwMode="auto">
              <a:xfrm>
                <a:off x="5051" y="1032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3" name="Rectangle 1247"/>
              <p:cNvSpPr>
                <a:spLocks noChangeArrowheads="1"/>
              </p:cNvSpPr>
              <p:nvPr/>
            </p:nvSpPr>
            <p:spPr bwMode="auto">
              <a:xfrm>
                <a:off x="4654" y="1038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4" name="Freeform 1248"/>
              <p:cNvSpPr>
                <a:spLocks/>
              </p:cNvSpPr>
              <p:nvPr/>
            </p:nvSpPr>
            <p:spPr bwMode="auto">
              <a:xfrm>
                <a:off x="4798" y="1084"/>
                <a:ext cx="81" cy="92"/>
              </a:xfrm>
              <a:custGeom>
                <a:avLst/>
                <a:gdLst>
                  <a:gd name="T0" fmla="*/ 0 w 28"/>
                  <a:gd name="T1" fmla="*/ 0 h 32"/>
                  <a:gd name="T2" fmla="*/ 6 w 28"/>
                  <a:gd name="T3" fmla="*/ 0 h 32"/>
                  <a:gd name="T4" fmla="*/ 28 w 2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0"/>
                    </a:moveTo>
                    <a:lnTo>
                      <a:pt x="6" y="0"/>
                    </a:lnTo>
                    <a:lnTo>
                      <a:pt x="28" y="3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5" name="Freeform 1249"/>
              <p:cNvSpPr>
                <a:spLocks/>
              </p:cNvSpPr>
              <p:nvPr/>
            </p:nvSpPr>
            <p:spPr bwMode="auto">
              <a:xfrm>
                <a:off x="4884" y="1084"/>
                <a:ext cx="141" cy="92"/>
              </a:xfrm>
              <a:custGeom>
                <a:avLst/>
                <a:gdLst>
                  <a:gd name="T0" fmla="*/ 0 w 49"/>
                  <a:gd name="T1" fmla="*/ 32 h 32"/>
                  <a:gd name="T2" fmla="*/ 22 w 49"/>
                  <a:gd name="T3" fmla="*/ 32 h 32"/>
                  <a:gd name="T4" fmla="*/ 44 w 49"/>
                  <a:gd name="T5" fmla="*/ 0 h 32"/>
                  <a:gd name="T6" fmla="*/ 49 w 49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32"/>
                    </a:moveTo>
                    <a:lnTo>
                      <a:pt x="22" y="3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6" name="Rectangle 1250"/>
              <p:cNvSpPr>
                <a:spLocks noChangeArrowheads="1"/>
              </p:cNvSpPr>
              <p:nvPr/>
            </p:nvSpPr>
            <p:spPr bwMode="auto">
              <a:xfrm>
                <a:off x="5051" y="1139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AHGS1756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7" name="Rectangle 1251"/>
              <p:cNvSpPr>
                <a:spLocks noChangeArrowheads="1"/>
              </p:cNvSpPr>
              <p:nvPr/>
            </p:nvSpPr>
            <p:spPr bwMode="auto">
              <a:xfrm>
                <a:off x="4605" y="1145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8" name="Freeform 1252"/>
              <p:cNvSpPr>
                <a:spLocks/>
              </p:cNvSpPr>
              <p:nvPr/>
            </p:nvSpPr>
            <p:spPr bwMode="auto">
              <a:xfrm>
                <a:off x="4798" y="1191"/>
                <a:ext cx="81" cy="109"/>
              </a:xfrm>
              <a:custGeom>
                <a:avLst/>
                <a:gdLst>
                  <a:gd name="T0" fmla="*/ 0 w 28"/>
                  <a:gd name="T1" fmla="*/ 0 h 38"/>
                  <a:gd name="T2" fmla="*/ 6 w 28"/>
                  <a:gd name="T3" fmla="*/ 0 h 38"/>
                  <a:gd name="T4" fmla="*/ 28 w 2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6" y="0"/>
                    </a:lnTo>
                    <a:lnTo>
                      <a:pt x="28" y="3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9" name="Freeform 1253"/>
              <p:cNvSpPr>
                <a:spLocks/>
              </p:cNvSpPr>
              <p:nvPr/>
            </p:nvSpPr>
            <p:spPr bwMode="auto">
              <a:xfrm>
                <a:off x="4884" y="1191"/>
                <a:ext cx="141" cy="109"/>
              </a:xfrm>
              <a:custGeom>
                <a:avLst/>
                <a:gdLst>
                  <a:gd name="T0" fmla="*/ 0 w 49"/>
                  <a:gd name="T1" fmla="*/ 38 h 38"/>
                  <a:gd name="T2" fmla="*/ 22 w 49"/>
                  <a:gd name="T3" fmla="*/ 38 h 38"/>
                  <a:gd name="T4" fmla="*/ 44 w 49"/>
                  <a:gd name="T5" fmla="*/ 0 h 38"/>
                  <a:gd name="T6" fmla="*/ 49 w 49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38"/>
                    </a:moveTo>
                    <a:lnTo>
                      <a:pt x="22" y="3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0" name="Rectangle 1254"/>
              <p:cNvSpPr>
                <a:spLocks noChangeArrowheads="1"/>
              </p:cNvSpPr>
              <p:nvPr/>
            </p:nvSpPr>
            <p:spPr bwMode="auto">
              <a:xfrm>
                <a:off x="5051" y="1245"/>
                <a:ext cx="480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TC4F10-2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1" name="Rectangle 1255"/>
              <p:cNvSpPr>
                <a:spLocks noChangeArrowheads="1"/>
              </p:cNvSpPr>
              <p:nvPr/>
            </p:nvSpPr>
            <p:spPr bwMode="auto">
              <a:xfrm>
                <a:off x="4605" y="125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2" name="Freeform 1256"/>
              <p:cNvSpPr>
                <a:spLocks/>
              </p:cNvSpPr>
              <p:nvPr/>
            </p:nvSpPr>
            <p:spPr bwMode="auto">
              <a:xfrm>
                <a:off x="4798" y="1297"/>
                <a:ext cx="81" cy="69"/>
              </a:xfrm>
              <a:custGeom>
                <a:avLst/>
                <a:gdLst>
                  <a:gd name="T0" fmla="*/ 0 w 28"/>
                  <a:gd name="T1" fmla="*/ 0 h 24"/>
                  <a:gd name="T2" fmla="*/ 6 w 28"/>
                  <a:gd name="T3" fmla="*/ 0 h 24"/>
                  <a:gd name="T4" fmla="*/ 28 w 28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0"/>
                    </a:moveTo>
                    <a:lnTo>
                      <a:pt x="6" y="0"/>
                    </a:lnTo>
                    <a:lnTo>
                      <a:pt x="28" y="2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3" name="Freeform 1257"/>
              <p:cNvSpPr>
                <a:spLocks/>
              </p:cNvSpPr>
              <p:nvPr/>
            </p:nvSpPr>
            <p:spPr bwMode="auto">
              <a:xfrm>
                <a:off x="4884" y="1297"/>
                <a:ext cx="141" cy="69"/>
              </a:xfrm>
              <a:custGeom>
                <a:avLst/>
                <a:gdLst>
                  <a:gd name="T0" fmla="*/ 0 w 49"/>
                  <a:gd name="T1" fmla="*/ 24 h 24"/>
                  <a:gd name="T2" fmla="*/ 22 w 49"/>
                  <a:gd name="T3" fmla="*/ 24 h 24"/>
                  <a:gd name="T4" fmla="*/ 44 w 49"/>
                  <a:gd name="T5" fmla="*/ 0 h 24"/>
                  <a:gd name="T6" fmla="*/ 49 w 49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4">
                    <a:moveTo>
                      <a:pt x="0" y="24"/>
                    </a:moveTo>
                    <a:lnTo>
                      <a:pt x="22" y="2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4" name="Rectangle 1258"/>
              <p:cNvSpPr>
                <a:spLocks noChangeArrowheads="1"/>
              </p:cNvSpPr>
              <p:nvPr/>
            </p:nvSpPr>
            <p:spPr bwMode="auto">
              <a:xfrm>
                <a:off x="5051" y="1352"/>
                <a:ext cx="67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pPGPseq14D1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5" name="Rectangle 1259"/>
              <p:cNvSpPr>
                <a:spLocks noChangeArrowheads="1"/>
              </p:cNvSpPr>
              <p:nvPr/>
            </p:nvSpPr>
            <p:spPr bwMode="auto">
              <a:xfrm>
                <a:off x="4605" y="135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6" name="Freeform 1260"/>
              <p:cNvSpPr>
                <a:spLocks/>
              </p:cNvSpPr>
              <p:nvPr/>
            </p:nvSpPr>
            <p:spPr bwMode="auto">
              <a:xfrm>
                <a:off x="4798" y="1404"/>
                <a:ext cx="81" cy="86"/>
              </a:xfrm>
              <a:custGeom>
                <a:avLst/>
                <a:gdLst>
                  <a:gd name="T0" fmla="*/ 0 w 28"/>
                  <a:gd name="T1" fmla="*/ 0 h 30"/>
                  <a:gd name="T2" fmla="*/ 6 w 28"/>
                  <a:gd name="T3" fmla="*/ 0 h 30"/>
                  <a:gd name="T4" fmla="*/ 28 w 2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7" name="Freeform 1261"/>
              <p:cNvSpPr>
                <a:spLocks/>
              </p:cNvSpPr>
              <p:nvPr/>
            </p:nvSpPr>
            <p:spPr bwMode="auto">
              <a:xfrm>
                <a:off x="4884" y="1404"/>
                <a:ext cx="141" cy="86"/>
              </a:xfrm>
              <a:custGeom>
                <a:avLst/>
                <a:gdLst>
                  <a:gd name="T0" fmla="*/ 0 w 49"/>
                  <a:gd name="T1" fmla="*/ 30 h 30"/>
                  <a:gd name="T2" fmla="*/ 22 w 49"/>
                  <a:gd name="T3" fmla="*/ 30 h 30"/>
                  <a:gd name="T4" fmla="*/ 44 w 49"/>
                  <a:gd name="T5" fmla="*/ 0 h 30"/>
                  <a:gd name="T6" fmla="*/ 49 w 49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0">
                    <a:moveTo>
                      <a:pt x="0" y="30"/>
                    </a:moveTo>
                    <a:lnTo>
                      <a:pt x="22" y="3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8" name="Rectangle 1262"/>
              <p:cNvSpPr>
                <a:spLocks noChangeArrowheads="1"/>
              </p:cNvSpPr>
              <p:nvPr/>
            </p:nvSpPr>
            <p:spPr bwMode="auto">
              <a:xfrm>
                <a:off x="5051" y="1459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AHGS1960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9" name="Rectangle 1263"/>
              <p:cNvSpPr>
                <a:spLocks noChangeArrowheads="1"/>
              </p:cNvSpPr>
              <p:nvPr/>
            </p:nvSpPr>
            <p:spPr bwMode="auto">
              <a:xfrm>
                <a:off x="4605" y="146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0" name="Freeform 1264"/>
              <p:cNvSpPr>
                <a:spLocks/>
              </p:cNvSpPr>
              <p:nvPr/>
            </p:nvSpPr>
            <p:spPr bwMode="auto">
              <a:xfrm>
                <a:off x="4798" y="1511"/>
                <a:ext cx="81" cy="80"/>
              </a:xfrm>
              <a:custGeom>
                <a:avLst/>
                <a:gdLst>
                  <a:gd name="T0" fmla="*/ 0 w 28"/>
                  <a:gd name="T1" fmla="*/ 0 h 28"/>
                  <a:gd name="T2" fmla="*/ 6 w 28"/>
                  <a:gd name="T3" fmla="*/ 0 h 28"/>
                  <a:gd name="T4" fmla="*/ 28 w 28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2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1" name="Freeform 1265"/>
              <p:cNvSpPr>
                <a:spLocks/>
              </p:cNvSpPr>
              <p:nvPr/>
            </p:nvSpPr>
            <p:spPr bwMode="auto">
              <a:xfrm>
                <a:off x="4884" y="1511"/>
                <a:ext cx="141" cy="80"/>
              </a:xfrm>
              <a:custGeom>
                <a:avLst/>
                <a:gdLst>
                  <a:gd name="T0" fmla="*/ 0 w 49"/>
                  <a:gd name="T1" fmla="*/ 28 h 28"/>
                  <a:gd name="T2" fmla="*/ 22 w 49"/>
                  <a:gd name="T3" fmla="*/ 28 h 28"/>
                  <a:gd name="T4" fmla="*/ 44 w 49"/>
                  <a:gd name="T5" fmla="*/ 0 h 28"/>
                  <a:gd name="T6" fmla="*/ 49 w 4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28"/>
                    </a:moveTo>
                    <a:lnTo>
                      <a:pt x="22" y="2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2" name="Rectangle 1266"/>
              <p:cNvSpPr>
                <a:spLocks noChangeArrowheads="1"/>
              </p:cNvSpPr>
              <p:nvPr/>
            </p:nvSpPr>
            <p:spPr bwMode="auto">
              <a:xfrm>
                <a:off x="5051" y="1565"/>
                <a:ext cx="39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TC24B5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3" name="Rectangle 1267"/>
              <p:cNvSpPr>
                <a:spLocks noChangeArrowheads="1"/>
              </p:cNvSpPr>
              <p:nvPr/>
            </p:nvSpPr>
            <p:spPr bwMode="auto">
              <a:xfrm>
                <a:off x="4605" y="157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4" name="Freeform 1268"/>
              <p:cNvSpPr>
                <a:spLocks/>
              </p:cNvSpPr>
              <p:nvPr/>
            </p:nvSpPr>
            <p:spPr bwMode="auto">
              <a:xfrm>
                <a:off x="4798" y="1617"/>
                <a:ext cx="81" cy="43"/>
              </a:xfrm>
              <a:custGeom>
                <a:avLst/>
                <a:gdLst>
                  <a:gd name="T0" fmla="*/ 0 w 28"/>
                  <a:gd name="T1" fmla="*/ 0 h 15"/>
                  <a:gd name="T2" fmla="*/ 6 w 28"/>
                  <a:gd name="T3" fmla="*/ 0 h 15"/>
                  <a:gd name="T4" fmla="*/ 28 w 2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0" y="0"/>
                    </a:moveTo>
                    <a:lnTo>
                      <a:pt x="6" y="0"/>
                    </a:lnTo>
                    <a:lnTo>
                      <a:pt x="28" y="1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5" name="Freeform 1269"/>
              <p:cNvSpPr>
                <a:spLocks/>
              </p:cNvSpPr>
              <p:nvPr/>
            </p:nvSpPr>
            <p:spPr bwMode="auto">
              <a:xfrm>
                <a:off x="4884" y="1617"/>
                <a:ext cx="141" cy="43"/>
              </a:xfrm>
              <a:custGeom>
                <a:avLst/>
                <a:gdLst>
                  <a:gd name="T0" fmla="*/ 0 w 49"/>
                  <a:gd name="T1" fmla="*/ 15 h 15"/>
                  <a:gd name="T2" fmla="*/ 22 w 49"/>
                  <a:gd name="T3" fmla="*/ 15 h 15"/>
                  <a:gd name="T4" fmla="*/ 44 w 49"/>
                  <a:gd name="T5" fmla="*/ 0 h 15"/>
                  <a:gd name="T6" fmla="*/ 49 w 4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">
                    <a:moveTo>
                      <a:pt x="0" y="15"/>
                    </a:moveTo>
                    <a:lnTo>
                      <a:pt x="22" y="1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6" name="Rectangle 1270"/>
              <p:cNvSpPr>
                <a:spLocks noChangeArrowheads="1"/>
              </p:cNvSpPr>
              <p:nvPr/>
            </p:nvSpPr>
            <p:spPr bwMode="auto">
              <a:xfrm>
                <a:off x="5051" y="1672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AHGS1930-1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7" name="Rectangle 1271"/>
              <p:cNvSpPr>
                <a:spLocks noChangeArrowheads="1"/>
              </p:cNvSpPr>
              <p:nvPr/>
            </p:nvSpPr>
            <p:spPr bwMode="auto">
              <a:xfrm>
                <a:off x="4605" y="167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8" name="Freeform 1272"/>
              <p:cNvSpPr>
                <a:spLocks/>
              </p:cNvSpPr>
              <p:nvPr/>
            </p:nvSpPr>
            <p:spPr bwMode="auto">
              <a:xfrm>
                <a:off x="4798" y="1724"/>
                <a:ext cx="81" cy="81"/>
              </a:xfrm>
              <a:custGeom>
                <a:avLst/>
                <a:gdLst>
                  <a:gd name="T0" fmla="*/ 0 w 28"/>
                  <a:gd name="T1" fmla="*/ 0 h 28"/>
                  <a:gd name="T2" fmla="*/ 6 w 28"/>
                  <a:gd name="T3" fmla="*/ 0 h 28"/>
                  <a:gd name="T4" fmla="*/ 28 w 28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2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9" name="Freeform 1273"/>
              <p:cNvSpPr>
                <a:spLocks/>
              </p:cNvSpPr>
              <p:nvPr/>
            </p:nvSpPr>
            <p:spPr bwMode="auto">
              <a:xfrm>
                <a:off x="4884" y="1724"/>
                <a:ext cx="141" cy="81"/>
              </a:xfrm>
              <a:custGeom>
                <a:avLst/>
                <a:gdLst>
                  <a:gd name="T0" fmla="*/ 0 w 49"/>
                  <a:gd name="T1" fmla="*/ 28 h 28"/>
                  <a:gd name="T2" fmla="*/ 22 w 49"/>
                  <a:gd name="T3" fmla="*/ 28 h 28"/>
                  <a:gd name="T4" fmla="*/ 44 w 49"/>
                  <a:gd name="T5" fmla="*/ 0 h 28"/>
                  <a:gd name="T6" fmla="*/ 49 w 4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28"/>
                    </a:moveTo>
                    <a:lnTo>
                      <a:pt x="22" y="28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0" name="Rectangle 1274"/>
              <p:cNvSpPr>
                <a:spLocks noChangeArrowheads="1"/>
              </p:cNvSpPr>
              <p:nvPr/>
            </p:nvSpPr>
            <p:spPr bwMode="auto">
              <a:xfrm>
                <a:off x="5051" y="1779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AHGS1359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1" name="Rectangle 1275"/>
              <p:cNvSpPr>
                <a:spLocks noChangeArrowheads="1"/>
              </p:cNvSpPr>
              <p:nvPr/>
            </p:nvSpPr>
            <p:spPr bwMode="auto">
              <a:xfrm>
                <a:off x="4605" y="178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2" name="Freeform 1276"/>
              <p:cNvSpPr>
                <a:spLocks/>
              </p:cNvSpPr>
              <p:nvPr/>
            </p:nvSpPr>
            <p:spPr bwMode="auto">
              <a:xfrm>
                <a:off x="4798" y="1830"/>
                <a:ext cx="81" cy="35"/>
              </a:xfrm>
              <a:custGeom>
                <a:avLst/>
                <a:gdLst>
                  <a:gd name="T0" fmla="*/ 0 w 28"/>
                  <a:gd name="T1" fmla="*/ 0 h 12"/>
                  <a:gd name="T2" fmla="*/ 6 w 28"/>
                  <a:gd name="T3" fmla="*/ 0 h 12"/>
                  <a:gd name="T4" fmla="*/ 28 w 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0"/>
                    </a:moveTo>
                    <a:lnTo>
                      <a:pt x="6" y="0"/>
                    </a:lnTo>
                    <a:lnTo>
                      <a:pt x="28" y="12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3" name="Freeform 1277"/>
              <p:cNvSpPr>
                <a:spLocks/>
              </p:cNvSpPr>
              <p:nvPr/>
            </p:nvSpPr>
            <p:spPr bwMode="auto">
              <a:xfrm>
                <a:off x="4884" y="1830"/>
                <a:ext cx="141" cy="35"/>
              </a:xfrm>
              <a:custGeom>
                <a:avLst/>
                <a:gdLst>
                  <a:gd name="T0" fmla="*/ 0 w 49"/>
                  <a:gd name="T1" fmla="*/ 12 h 12"/>
                  <a:gd name="T2" fmla="*/ 22 w 49"/>
                  <a:gd name="T3" fmla="*/ 12 h 12"/>
                  <a:gd name="T4" fmla="*/ 44 w 49"/>
                  <a:gd name="T5" fmla="*/ 0 h 12"/>
                  <a:gd name="T6" fmla="*/ 49 w 49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12"/>
                    </a:moveTo>
                    <a:lnTo>
                      <a:pt x="22" y="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4" name="Rectangle 1278"/>
              <p:cNvSpPr>
                <a:spLocks noChangeArrowheads="1"/>
              </p:cNvSpPr>
              <p:nvPr/>
            </p:nvSpPr>
            <p:spPr bwMode="auto">
              <a:xfrm>
                <a:off x="5051" y="1885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AHGS1361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5" name="Rectangle 1279"/>
              <p:cNvSpPr>
                <a:spLocks noChangeArrowheads="1"/>
              </p:cNvSpPr>
              <p:nvPr/>
            </p:nvSpPr>
            <p:spPr bwMode="auto">
              <a:xfrm>
                <a:off x="4605" y="189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6" name="Freeform 1280"/>
              <p:cNvSpPr>
                <a:spLocks/>
              </p:cNvSpPr>
              <p:nvPr/>
            </p:nvSpPr>
            <p:spPr bwMode="auto">
              <a:xfrm>
                <a:off x="4798" y="1937"/>
                <a:ext cx="81" cy="26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7" name="Freeform 1281"/>
              <p:cNvSpPr>
                <a:spLocks/>
              </p:cNvSpPr>
              <p:nvPr/>
            </p:nvSpPr>
            <p:spPr bwMode="auto">
              <a:xfrm>
                <a:off x="4884" y="1937"/>
                <a:ext cx="141" cy="26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8" name="Rectangle 1282"/>
              <p:cNvSpPr>
                <a:spLocks noChangeArrowheads="1"/>
              </p:cNvSpPr>
              <p:nvPr/>
            </p:nvSpPr>
            <p:spPr bwMode="auto">
              <a:xfrm>
                <a:off x="5051" y="1992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AHGS2093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9" name="Rectangle 1283"/>
              <p:cNvSpPr>
                <a:spLocks noChangeArrowheads="1"/>
              </p:cNvSpPr>
              <p:nvPr/>
            </p:nvSpPr>
            <p:spPr bwMode="auto">
              <a:xfrm>
                <a:off x="4605" y="199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0" name="Freeform 1284"/>
              <p:cNvSpPr>
                <a:spLocks/>
              </p:cNvSpPr>
              <p:nvPr/>
            </p:nvSpPr>
            <p:spPr bwMode="auto">
              <a:xfrm>
                <a:off x="4798" y="2021"/>
                <a:ext cx="81" cy="23"/>
              </a:xfrm>
              <a:custGeom>
                <a:avLst/>
                <a:gdLst>
                  <a:gd name="T0" fmla="*/ 0 w 28"/>
                  <a:gd name="T1" fmla="*/ 8 h 8"/>
                  <a:gd name="T2" fmla="*/ 6 w 28"/>
                  <a:gd name="T3" fmla="*/ 8 h 8"/>
                  <a:gd name="T4" fmla="*/ 28 w 28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0" y="8"/>
                    </a:moveTo>
                    <a:lnTo>
                      <a:pt x="6" y="8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1" name="Freeform 1285"/>
              <p:cNvSpPr>
                <a:spLocks/>
              </p:cNvSpPr>
              <p:nvPr/>
            </p:nvSpPr>
            <p:spPr bwMode="auto">
              <a:xfrm>
                <a:off x="4884" y="2021"/>
                <a:ext cx="141" cy="23"/>
              </a:xfrm>
              <a:custGeom>
                <a:avLst/>
                <a:gdLst>
                  <a:gd name="T0" fmla="*/ 0 w 49"/>
                  <a:gd name="T1" fmla="*/ 0 h 8"/>
                  <a:gd name="T2" fmla="*/ 22 w 49"/>
                  <a:gd name="T3" fmla="*/ 0 h 8"/>
                  <a:gd name="T4" fmla="*/ 44 w 49"/>
                  <a:gd name="T5" fmla="*/ 8 h 8"/>
                  <a:gd name="T6" fmla="*/ 49 w 49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8">
                    <a:moveTo>
                      <a:pt x="0" y="0"/>
                    </a:moveTo>
                    <a:lnTo>
                      <a:pt x="22" y="0"/>
                    </a:lnTo>
                    <a:lnTo>
                      <a:pt x="44" y="8"/>
                    </a:lnTo>
                    <a:lnTo>
                      <a:pt x="49" y="8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2" name="Rectangle 1286"/>
              <p:cNvSpPr>
                <a:spLocks noChangeArrowheads="1"/>
              </p:cNvSpPr>
              <p:nvPr/>
            </p:nvSpPr>
            <p:spPr bwMode="auto">
              <a:xfrm>
                <a:off x="5051" y="209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AHGS1422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3" name="Rectangle 1287"/>
              <p:cNvSpPr>
                <a:spLocks noChangeArrowheads="1"/>
              </p:cNvSpPr>
              <p:nvPr/>
            </p:nvSpPr>
            <p:spPr bwMode="auto">
              <a:xfrm>
                <a:off x="4605" y="210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4" name="Freeform 1288"/>
              <p:cNvSpPr>
                <a:spLocks/>
              </p:cNvSpPr>
              <p:nvPr/>
            </p:nvSpPr>
            <p:spPr bwMode="auto">
              <a:xfrm>
                <a:off x="4798" y="2101"/>
                <a:ext cx="81" cy="49"/>
              </a:xfrm>
              <a:custGeom>
                <a:avLst/>
                <a:gdLst>
                  <a:gd name="T0" fmla="*/ 0 w 28"/>
                  <a:gd name="T1" fmla="*/ 17 h 17"/>
                  <a:gd name="T2" fmla="*/ 6 w 28"/>
                  <a:gd name="T3" fmla="*/ 17 h 17"/>
                  <a:gd name="T4" fmla="*/ 28 w 2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17"/>
                    </a:moveTo>
                    <a:lnTo>
                      <a:pt x="6" y="1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5" name="Freeform 1289"/>
              <p:cNvSpPr>
                <a:spLocks/>
              </p:cNvSpPr>
              <p:nvPr/>
            </p:nvSpPr>
            <p:spPr bwMode="auto">
              <a:xfrm>
                <a:off x="4884" y="2101"/>
                <a:ext cx="141" cy="49"/>
              </a:xfrm>
              <a:custGeom>
                <a:avLst/>
                <a:gdLst>
                  <a:gd name="T0" fmla="*/ 0 w 49"/>
                  <a:gd name="T1" fmla="*/ 0 h 17"/>
                  <a:gd name="T2" fmla="*/ 22 w 49"/>
                  <a:gd name="T3" fmla="*/ 0 h 17"/>
                  <a:gd name="T4" fmla="*/ 44 w 49"/>
                  <a:gd name="T5" fmla="*/ 17 h 17"/>
                  <a:gd name="T6" fmla="*/ 49 w 4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7"/>
                    </a:lnTo>
                    <a:lnTo>
                      <a:pt x="49" y="1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6" name="Rectangle 1290"/>
              <p:cNvSpPr>
                <a:spLocks noChangeArrowheads="1"/>
              </p:cNvSpPr>
              <p:nvPr/>
            </p:nvSpPr>
            <p:spPr bwMode="auto">
              <a:xfrm>
                <a:off x="5051" y="2205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7" name="Rectangle 1291"/>
              <p:cNvSpPr>
                <a:spLocks noChangeArrowheads="1"/>
              </p:cNvSpPr>
              <p:nvPr/>
            </p:nvSpPr>
            <p:spPr bwMode="auto">
              <a:xfrm>
                <a:off x="4605" y="221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8" name="Freeform 1292"/>
              <p:cNvSpPr>
                <a:spLocks/>
              </p:cNvSpPr>
              <p:nvPr/>
            </p:nvSpPr>
            <p:spPr bwMode="auto">
              <a:xfrm>
                <a:off x="4798" y="2168"/>
                <a:ext cx="81" cy="89"/>
              </a:xfrm>
              <a:custGeom>
                <a:avLst/>
                <a:gdLst>
                  <a:gd name="T0" fmla="*/ 0 w 28"/>
                  <a:gd name="T1" fmla="*/ 31 h 31"/>
                  <a:gd name="T2" fmla="*/ 6 w 28"/>
                  <a:gd name="T3" fmla="*/ 31 h 31"/>
                  <a:gd name="T4" fmla="*/ 28 w 2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1">
                    <a:moveTo>
                      <a:pt x="0" y="31"/>
                    </a:moveTo>
                    <a:lnTo>
                      <a:pt x="6" y="31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9" name="Freeform 1293"/>
              <p:cNvSpPr>
                <a:spLocks/>
              </p:cNvSpPr>
              <p:nvPr/>
            </p:nvSpPr>
            <p:spPr bwMode="auto">
              <a:xfrm>
                <a:off x="4884" y="2168"/>
                <a:ext cx="141" cy="89"/>
              </a:xfrm>
              <a:custGeom>
                <a:avLst/>
                <a:gdLst>
                  <a:gd name="T0" fmla="*/ 0 w 49"/>
                  <a:gd name="T1" fmla="*/ 0 h 31"/>
                  <a:gd name="T2" fmla="*/ 22 w 49"/>
                  <a:gd name="T3" fmla="*/ 0 h 31"/>
                  <a:gd name="T4" fmla="*/ 44 w 49"/>
                  <a:gd name="T5" fmla="*/ 31 h 31"/>
                  <a:gd name="T6" fmla="*/ 49 w 49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1">
                    <a:moveTo>
                      <a:pt x="0" y="0"/>
                    </a:moveTo>
                    <a:lnTo>
                      <a:pt x="22" y="0"/>
                    </a:lnTo>
                    <a:lnTo>
                      <a:pt x="44" y="31"/>
                    </a:lnTo>
                    <a:lnTo>
                      <a:pt x="49" y="31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0" name="Rectangle 1294"/>
              <p:cNvSpPr>
                <a:spLocks noChangeArrowheads="1"/>
              </p:cNvSpPr>
              <p:nvPr/>
            </p:nvSpPr>
            <p:spPr bwMode="auto">
              <a:xfrm>
                <a:off x="5051" y="2312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AHGS1464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1" name="Rectangle 1295"/>
              <p:cNvSpPr>
                <a:spLocks noChangeArrowheads="1"/>
              </p:cNvSpPr>
              <p:nvPr/>
            </p:nvSpPr>
            <p:spPr bwMode="auto">
              <a:xfrm>
                <a:off x="4605" y="231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2" name="Freeform 1296"/>
              <p:cNvSpPr>
                <a:spLocks/>
              </p:cNvSpPr>
              <p:nvPr/>
            </p:nvSpPr>
            <p:spPr bwMode="auto">
              <a:xfrm>
                <a:off x="4798" y="2292"/>
                <a:ext cx="81" cy="72"/>
              </a:xfrm>
              <a:custGeom>
                <a:avLst/>
                <a:gdLst>
                  <a:gd name="T0" fmla="*/ 0 w 28"/>
                  <a:gd name="T1" fmla="*/ 25 h 25"/>
                  <a:gd name="T2" fmla="*/ 6 w 28"/>
                  <a:gd name="T3" fmla="*/ 25 h 25"/>
                  <a:gd name="T4" fmla="*/ 28 w 28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0" y="25"/>
                    </a:moveTo>
                    <a:lnTo>
                      <a:pt x="6" y="25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3" name="Freeform 1297"/>
              <p:cNvSpPr>
                <a:spLocks/>
              </p:cNvSpPr>
              <p:nvPr/>
            </p:nvSpPr>
            <p:spPr bwMode="auto">
              <a:xfrm>
                <a:off x="4884" y="2292"/>
                <a:ext cx="141" cy="72"/>
              </a:xfrm>
              <a:custGeom>
                <a:avLst/>
                <a:gdLst>
                  <a:gd name="T0" fmla="*/ 0 w 49"/>
                  <a:gd name="T1" fmla="*/ 0 h 25"/>
                  <a:gd name="T2" fmla="*/ 22 w 49"/>
                  <a:gd name="T3" fmla="*/ 0 h 25"/>
                  <a:gd name="T4" fmla="*/ 44 w 49"/>
                  <a:gd name="T5" fmla="*/ 25 h 25"/>
                  <a:gd name="T6" fmla="*/ 49 w 49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">
                    <a:moveTo>
                      <a:pt x="0" y="0"/>
                    </a:moveTo>
                    <a:lnTo>
                      <a:pt x="22" y="0"/>
                    </a:lnTo>
                    <a:lnTo>
                      <a:pt x="44" y="25"/>
                    </a:lnTo>
                    <a:lnTo>
                      <a:pt x="49" y="25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4" name="Rectangle 1298"/>
              <p:cNvSpPr>
                <a:spLocks noChangeArrowheads="1"/>
              </p:cNvSpPr>
              <p:nvPr/>
            </p:nvSpPr>
            <p:spPr bwMode="auto">
              <a:xfrm>
                <a:off x="5051" y="2485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AHGS1742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5" name="Rectangle 1299"/>
              <p:cNvSpPr>
                <a:spLocks noChangeArrowheads="1"/>
              </p:cNvSpPr>
              <p:nvPr/>
            </p:nvSpPr>
            <p:spPr bwMode="auto">
              <a:xfrm>
                <a:off x="4605" y="249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6" name="Freeform 1300"/>
              <p:cNvSpPr>
                <a:spLocks/>
              </p:cNvSpPr>
              <p:nvPr/>
            </p:nvSpPr>
            <p:spPr bwMode="auto">
              <a:xfrm>
                <a:off x="4798" y="2537"/>
                <a:ext cx="81" cy="11"/>
              </a:xfrm>
              <a:custGeom>
                <a:avLst/>
                <a:gdLst>
                  <a:gd name="T0" fmla="*/ 0 w 28"/>
                  <a:gd name="T1" fmla="*/ 0 h 4"/>
                  <a:gd name="T2" fmla="*/ 6 w 28"/>
                  <a:gd name="T3" fmla="*/ 0 h 4"/>
                  <a:gd name="T4" fmla="*/ 28 w 2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0"/>
                    </a:moveTo>
                    <a:lnTo>
                      <a:pt x="6" y="0"/>
                    </a:lnTo>
                    <a:lnTo>
                      <a:pt x="28" y="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7" name="Freeform 1301"/>
              <p:cNvSpPr>
                <a:spLocks/>
              </p:cNvSpPr>
              <p:nvPr/>
            </p:nvSpPr>
            <p:spPr bwMode="auto">
              <a:xfrm>
                <a:off x="4884" y="2537"/>
                <a:ext cx="141" cy="11"/>
              </a:xfrm>
              <a:custGeom>
                <a:avLst/>
                <a:gdLst>
                  <a:gd name="T0" fmla="*/ 0 w 49"/>
                  <a:gd name="T1" fmla="*/ 4 h 4"/>
                  <a:gd name="T2" fmla="*/ 22 w 49"/>
                  <a:gd name="T3" fmla="*/ 4 h 4"/>
                  <a:gd name="T4" fmla="*/ 44 w 49"/>
                  <a:gd name="T5" fmla="*/ 0 h 4"/>
                  <a:gd name="T6" fmla="*/ 49 w 4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4"/>
                    </a:moveTo>
                    <a:lnTo>
                      <a:pt x="22" y="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8" name="Rectangle 1302"/>
              <p:cNvSpPr>
                <a:spLocks noChangeArrowheads="1"/>
              </p:cNvSpPr>
              <p:nvPr/>
            </p:nvSpPr>
            <p:spPr bwMode="auto">
              <a:xfrm>
                <a:off x="5051" y="2591"/>
                <a:ext cx="67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pPGPseq4B12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9" name="Rectangle 1303"/>
              <p:cNvSpPr>
                <a:spLocks noChangeArrowheads="1"/>
              </p:cNvSpPr>
              <p:nvPr/>
            </p:nvSpPr>
            <p:spPr bwMode="auto">
              <a:xfrm>
                <a:off x="4605" y="259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0" name="Freeform 1304"/>
              <p:cNvSpPr>
                <a:spLocks/>
              </p:cNvSpPr>
              <p:nvPr/>
            </p:nvSpPr>
            <p:spPr bwMode="auto">
              <a:xfrm>
                <a:off x="4798" y="2623"/>
                <a:ext cx="81" cy="20"/>
              </a:xfrm>
              <a:custGeom>
                <a:avLst/>
                <a:gdLst>
                  <a:gd name="T0" fmla="*/ 0 w 28"/>
                  <a:gd name="T1" fmla="*/ 7 h 7"/>
                  <a:gd name="T2" fmla="*/ 6 w 28"/>
                  <a:gd name="T3" fmla="*/ 7 h 7"/>
                  <a:gd name="T4" fmla="*/ 28 w 2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">
                    <a:moveTo>
                      <a:pt x="0" y="7"/>
                    </a:moveTo>
                    <a:lnTo>
                      <a:pt x="6" y="7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1" name="Freeform 1305"/>
              <p:cNvSpPr>
                <a:spLocks/>
              </p:cNvSpPr>
              <p:nvPr/>
            </p:nvSpPr>
            <p:spPr bwMode="auto">
              <a:xfrm>
                <a:off x="4884" y="2623"/>
                <a:ext cx="141" cy="20"/>
              </a:xfrm>
              <a:custGeom>
                <a:avLst/>
                <a:gdLst>
                  <a:gd name="T0" fmla="*/ 0 w 49"/>
                  <a:gd name="T1" fmla="*/ 0 h 7"/>
                  <a:gd name="T2" fmla="*/ 22 w 49"/>
                  <a:gd name="T3" fmla="*/ 0 h 7"/>
                  <a:gd name="T4" fmla="*/ 44 w 49"/>
                  <a:gd name="T5" fmla="*/ 7 h 7"/>
                  <a:gd name="T6" fmla="*/ 49 w 49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">
                    <a:moveTo>
                      <a:pt x="0" y="0"/>
                    </a:moveTo>
                    <a:lnTo>
                      <a:pt x="22" y="0"/>
                    </a:lnTo>
                    <a:lnTo>
                      <a:pt x="44" y="7"/>
                    </a:lnTo>
                    <a:lnTo>
                      <a:pt x="49" y="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2" name="Rectangle 1306"/>
              <p:cNvSpPr>
                <a:spLocks noChangeArrowheads="1"/>
              </p:cNvSpPr>
              <p:nvPr/>
            </p:nvSpPr>
            <p:spPr bwMode="auto">
              <a:xfrm>
                <a:off x="5051" y="269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AHGS2711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3" name="Rectangle 1307"/>
              <p:cNvSpPr>
                <a:spLocks noChangeArrowheads="1"/>
              </p:cNvSpPr>
              <p:nvPr/>
            </p:nvSpPr>
            <p:spPr bwMode="auto">
              <a:xfrm>
                <a:off x="4605" y="270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4" name="Freeform 1308"/>
              <p:cNvSpPr>
                <a:spLocks/>
              </p:cNvSpPr>
              <p:nvPr/>
            </p:nvSpPr>
            <p:spPr bwMode="auto">
              <a:xfrm>
                <a:off x="4798" y="2738"/>
                <a:ext cx="81" cy="12"/>
              </a:xfrm>
              <a:custGeom>
                <a:avLst/>
                <a:gdLst>
                  <a:gd name="T0" fmla="*/ 0 w 28"/>
                  <a:gd name="T1" fmla="*/ 4 h 4"/>
                  <a:gd name="T2" fmla="*/ 6 w 28"/>
                  <a:gd name="T3" fmla="*/ 4 h 4"/>
                  <a:gd name="T4" fmla="*/ 28 w 2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0" y="4"/>
                    </a:moveTo>
                    <a:lnTo>
                      <a:pt x="6" y="4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5" name="Freeform 1309"/>
              <p:cNvSpPr>
                <a:spLocks/>
              </p:cNvSpPr>
              <p:nvPr/>
            </p:nvSpPr>
            <p:spPr bwMode="auto">
              <a:xfrm>
                <a:off x="4884" y="2738"/>
                <a:ext cx="141" cy="12"/>
              </a:xfrm>
              <a:custGeom>
                <a:avLst/>
                <a:gdLst>
                  <a:gd name="T0" fmla="*/ 0 w 49"/>
                  <a:gd name="T1" fmla="*/ 0 h 4"/>
                  <a:gd name="T2" fmla="*/ 22 w 49"/>
                  <a:gd name="T3" fmla="*/ 0 h 4"/>
                  <a:gd name="T4" fmla="*/ 44 w 49"/>
                  <a:gd name="T5" fmla="*/ 4 h 4"/>
                  <a:gd name="T6" fmla="*/ 49 w 49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">
                    <a:moveTo>
                      <a:pt x="0" y="0"/>
                    </a:moveTo>
                    <a:lnTo>
                      <a:pt x="22" y="0"/>
                    </a:lnTo>
                    <a:lnTo>
                      <a:pt x="44" y="4"/>
                    </a:lnTo>
                    <a:lnTo>
                      <a:pt x="49" y="4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6" name="Rectangle 1310"/>
              <p:cNvSpPr>
                <a:spLocks noChangeArrowheads="1"/>
              </p:cNvSpPr>
              <p:nvPr/>
            </p:nvSpPr>
            <p:spPr bwMode="auto">
              <a:xfrm>
                <a:off x="5051" y="2914"/>
                <a:ext cx="33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PM210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7" name="Rectangle 1311"/>
              <p:cNvSpPr>
                <a:spLocks noChangeArrowheads="1"/>
              </p:cNvSpPr>
              <p:nvPr/>
            </p:nvSpPr>
            <p:spPr bwMode="auto">
              <a:xfrm>
                <a:off x="4605" y="292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8" name="Freeform 1312"/>
              <p:cNvSpPr>
                <a:spLocks/>
              </p:cNvSpPr>
              <p:nvPr/>
            </p:nvSpPr>
            <p:spPr bwMode="auto">
              <a:xfrm>
                <a:off x="4798" y="296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9" name="Freeform 1313"/>
              <p:cNvSpPr>
                <a:spLocks/>
              </p:cNvSpPr>
              <p:nvPr/>
            </p:nvSpPr>
            <p:spPr bwMode="auto">
              <a:xfrm>
                <a:off x="4884" y="296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0" name="Rectangle 1314"/>
              <p:cNvSpPr>
                <a:spLocks noChangeArrowheads="1"/>
              </p:cNvSpPr>
              <p:nvPr/>
            </p:nvSpPr>
            <p:spPr bwMode="auto">
              <a:xfrm>
                <a:off x="4605" y="411"/>
                <a:ext cx="88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FB6(LGF16)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36" name="Group 1354"/>
            <p:cNvGrpSpPr>
              <a:grpSpLocks/>
            </p:cNvGrpSpPr>
            <p:nvPr/>
          </p:nvGrpSpPr>
          <p:grpSpPr bwMode="auto">
            <a:xfrm>
              <a:off x="5723" y="411"/>
              <a:ext cx="991" cy="2908"/>
              <a:chOff x="5723" y="411"/>
              <a:chExt cx="991" cy="2908"/>
            </a:xfrm>
          </p:grpSpPr>
          <p:sp>
            <p:nvSpPr>
              <p:cNvPr id="1235" name="AutoShape 1316"/>
              <p:cNvSpPr>
                <a:spLocks noChangeArrowheads="1"/>
              </p:cNvSpPr>
              <p:nvPr/>
            </p:nvSpPr>
            <p:spPr bwMode="auto">
              <a:xfrm>
                <a:off x="5997" y="908"/>
                <a:ext cx="69" cy="2361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" name="Rectangle 1317"/>
              <p:cNvSpPr>
                <a:spLocks noChangeArrowheads="1"/>
              </p:cNvSpPr>
              <p:nvPr/>
            </p:nvSpPr>
            <p:spPr bwMode="auto">
              <a:xfrm>
                <a:off x="6170" y="891"/>
                <a:ext cx="33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TC3B4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" name="Rectangle 1318"/>
              <p:cNvSpPr>
                <a:spLocks noChangeArrowheads="1"/>
              </p:cNvSpPr>
              <p:nvPr/>
            </p:nvSpPr>
            <p:spPr bwMode="auto">
              <a:xfrm>
                <a:off x="5772" y="897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" name="Freeform 1319"/>
              <p:cNvSpPr>
                <a:spLocks/>
              </p:cNvSpPr>
              <p:nvPr/>
            </p:nvSpPr>
            <p:spPr bwMode="auto">
              <a:xfrm>
                <a:off x="5916" y="94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9" name="Freeform 1320"/>
              <p:cNvSpPr>
                <a:spLocks/>
              </p:cNvSpPr>
              <p:nvPr/>
            </p:nvSpPr>
            <p:spPr bwMode="auto">
              <a:xfrm>
                <a:off x="6003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0" name="Rectangle 1321"/>
              <p:cNvSpPr>
                <a:spLocks noChangeArrowheads="1"/>
              </p:cNvSpPr>
              <p:nvPr/>
            </p:nvSpPr>
            <p:spPr bwMode="auto">
              <a:xfrm>
                <a:off x="6170" y="1219"/>
                <a:ext cx="34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TC7A2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1" name="Rectangle 1322"/>
              <p:cNvSpPr>
                <a:spLocks noChangeArrowheads="1"/>
              </p:cNvSpPr>
              <p:nvPr/>
            </p:nvSpPr>
            <p:spPr bwMode="auto">
              <a:xfrm>
                <a:off x="5723" y="1225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2" name="Freeform 1323"/>
              <p:cNvSpPr>
                <a:spLocks/>
              </p:cNvSpPr>
              <p:nvPr/>
            </p:nvSpPr>
            <p:spPr bwMode="auto">
              <a:xfrm>
                <a:off x="5916" y="127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3" name="Freeform 1324"/>
              <p:cNvSpPr>
                <a:spLocks/>
              </p:cNvSpPr>
              <p:nvPr/>
            </p:nvSpPr>
            <p:spPr bwMode="auto">
              <a:xfrm>
                <a:off x="6003" y="127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4" name="Rectangle 1325"/>
              <p:cNvSpPr>
                <a:spLocks noChangeArrowheads="1"/>
              </p:cNvSpPr>
              <p:nvPr/>
            </p:nvSpPr>
            <p:spPr bwMode="auto">
              <a:xfrm>
                <a:off x="6170" y="1862"/>
                <a:ext cx="403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Ahm054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5" name="Rectangle 1326"/>
              <p:cNvSpPr>
                <a:spLocks noChangeArrowheads="1"/>
              </p:cNvSpPr>
              <p:nvPr/>
            </p:nvSpPr>
            <p:spPr bwMode="auto">
              <a:xfrm>
                <a:off x="5723" y="186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6" name="Freeform 1327"/>
              <p:cNvSpPr>
                <a:spLocks/>
              </p:cNvSpPr>
              <p:nvPr/>
            </p:nvSpPr>
            <p:spPr bwMode="auto">
              <a:xfrm>
                <a:off x="5916" y="191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7" name="Freeform 1328"/>
              <p:cNvSpPr>
                <a:spLocks/>
              </p:cNvSpPr>
              <p:nvPr/>
            </p:nvSpPr>
            <p:spPr bwMode="auto">
              <a:xfrm>
                <a:off x="6003" y="191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8" name="Rectangle 1329"/>
              <p:cNvSpPr>
                <a:spLocks noChangeArrowheads="1"/>
              </p:cNvSpPr>
              <p:nvPr/>
            </p:nvSpPr>
            <p:spPr bwMode="auto">
              <a:xfrm>
                <a:off x="6170" y="206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AHGS2419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9" name="Rectangle 1330"/>
              <p:cNvSpPr>
                <a:spLocks noChangeArrowheads="1"/>
              </p:cNvSpPr>
              <p:nvPr/>
            </p:nvSpPr>
            <p:spPr bwMode="auto">
              <a:xfrm>
                <a:off x="5723" y="206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0" name="Freeform 1331"/>
              <p:cNvSpPr>
                <a:spLocks/>
              </p:cNvSpPr>
              <p:nvPr/>
            </p:nvSpPr>
            <p:spPr bwMode="auto">
              <a:xfrm>
                <a:off x="5916" y="211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1" name="Freeform 1332"/>
              <p:cNvSpPr>
                <a:spLocks/>
              </p:cNvSpPr>
              <p:nvPr/>
            </p:nvSpPr>
            <p:spPr bwMode="auto">
              <a:xfrm>
                <a:off x="6003" y="211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2" name="Rectangle 1333"/>
              <p:cNvSpPr>
                <a:spLocks noChangeArrowheads="1"/>
              </p:cNvSpPr>
              <p:nvPr/>
            </p:nvSpPr>
            <p:spPr bwMode="auto">
              <a:xfrm>
                <a:off x="6170" y="2240"/>
                <a:ext cx="40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STS20-1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3" name="Rectangle 1334"/>
              <p:cNvSpPr>
                <a:spLocks noChangeArrowheads="1"/>
              </p:cNvSpPr>
              <p:nvPr/>
            </p:nvSpPr>
            <p:spPr bwMode="auto">
              <a:xfrm>
                <a:off x="5723" y="2245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4" name="Freeform 1335"/>
              <p:cNvSpPr>
                <a:spLocks/>
              </p:cNvSpPr>
              <p:nvPr/>
            </p:nvSpPr>
            <p:spPr bwMode="auto">
              <a:xfrm>
                <a:off x="5916" y="229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5" name="Freeform 1336"/>
              <p:cNvSpPr>
                <a:spLocks/>
              </p:cNvSpPr>
              <p:nvPr/>
            </p:nvSpPr>
            <p:spPr bwMode="auto">
              <a:xfrm>
                <a:off x="6003" y="229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6" name="Rectangle 1337"/>
              <p:cNvSpPr>
                <a:spLocks noChangeArrowheads="1"/>
              </p:cNvSpPr>
              <p:nvPr/>
            </p:nvSpPr>
            <p:spPr bwMode="auto">
              <a:xfrm>
                <a:off x="6170" y="2424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AHGS1334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7" name="Rectangle 1338"/>
              <p:cNvSpPr>
                <a:spLocks noChangeArrowheads="1"/>
              </p:cNvSpPr>
              <p:nvPr/>
            </p:nvSpPr>
            <p:spPr bwMode="auto">
              <a:xfrm>
                <a:off x="5723" y="243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8" name="Freeform 1339"/>
              <p:cNvSpPr>
                <a:spLocks/>
              </p:cNvSpPr>
              <p:nvPr/>
            </p:nvSpPr>
            <p:spPr bwMode="auto">
              <a:xfrm>
                <a:off x="5916" y="2476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9" name="Freeform 1340"/>
              <p:cNvSpPr>
                <a:spLocks/>
              </p:cNvSpPr>
              <p:nvPr/>
            </p:nvSpPr>
            <p:spPr bwMode="auto">
              <a:xfrm>
                <a:off x="6003" y="247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0" name="Rectangle 1341"/>
              <p:cNvSpPr>
                <a:spLocks noChangeArrowheads="1"/>
              </p:cNvSpPr>
              <p:nvPr/>
            </p:nvSpPr>
            <p:spPr bwMode="auto">
              <a:xfrm>
                <a:off x="6170" y="2612"/>
                <a:ext cx="34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TC9H9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1" name="Rectangle 1342"/>
              <p:cNvSpPr>
                <a:spLocks noChangeArrowheads="1"/>
              </p:cNvSpPr>
              <p:nvPr/>
            </p:nvSpPr>
            <p:spPr bwMode="auto">
              <a:xfrm>
                <a:off x="5723" y="261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2" name="Freeform 1343"/>
              <p:cNvSpPr>
                <a:spLocks/>
              </p:cNvSpPr>
              <p:nvPr/>
            </p:nvSpPr>
            <p:spPr bwMode="auto">
              <a:xfrm>
                <a:off x="5916" y="266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3" name="Freeform 1344"/>
              <p:cNvSpPr>
                <a:spLocks/>
              </p:cNvSpPr>
              <p:nvPr/>
            </p:nvSpPr>
            <p:spPr bwMode="auto">
              <a:xfrm>
                <a:off x="6003" y="266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4" name="Rectangle 1345"/>
              <p:cNvSpPr>
                <a:spLocks noChangeArrowheads="1"/>
              </p:cNvSpPr>
              <p:nvPr/>
            </p:nvSpPr>
            <p:spPr bwMode="auto">
              <a:xfrm>
                <a:off x="6170" y="2839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AHGS1915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5" name="Rectangle 1346"/>
              <p:cNvSpPr>
                <a:spLocks noChangeArrowheads="1"/>
              </p:cNvSpPr>
              <p:nvPr/>
            </p:nvSpPr>
            <p:spPr bwMode="auto">
              <a:xfrm>
                <a:off x="5723" y="2845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6" name="Freeform 1347"/>
              <p:cNvSpPr>
                <a:spLocks/>
              </p:cNvSpPr>
              <p:nvPr/>
            </p:nvSpPr>
            <p:spPr bwMode="auto">
              <a:xfrm>
                <a:off x="5916" y="2891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7" name="Freeform 1348"/>
              <p:cNvSpPr>
                <a:spLocks/>
              </p:cNvSpPr>
              <p:nvPr/>
            </p:nvSpPr>
            <p:spPr bwMode="auto">
              <a:xfrm>
                <a:off x="6003" y="289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8" name="Rectangle 1349"/>
              <p:cNvSpPr>
                <a:spLocks noChangeArrowheads="1"/>
              </p:cNvSpPr>
              <p:nvPr/>
            </p:nvSpPr>
            <p:spPr bwMode="auto">
              <a:xfrm>
                <a:off x="6170" y="3182"/>
                <a:ext cx="34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TC2G5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9" name="Rectangle 1350"/>
              <p:cNvSpPr>
                <a:spLocks noChangeArrowheads="1"/>
              </p:cNvSpPr>
              <p:nvPr/>
            </p:nvSpPr>
            <p:spPr bwMode="auto">
              <a:xfrm>
                <a:off x="5723" y="318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0" name="Freeform 1351"/>
              <p:cNvSpPr>
                <a:spLocks/>
              </p:cNvSpPr>
              <p:nvPr/>
            </p:nvSpPr>
            <p:spPr bwMode="auto">
              <a:xfrm>
                <a:off x="5916" y="3234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1" name="Freeform 1352"/>
              <p:cNvSpPr>
                <a:spLocks/>
              </p:cNvSpPr>
              <p:nvPr/>
            </p:nvSpPr>
            <p:spPr bwMode="auto">
              <a:xfrm>
                <a:off x="6003" y="323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2" name="Rectangle 1353"/>
              <p:cNvSpPr>
                <a:spLocks noChangeArrowheads="1"/>
              </p:cNvSpPr>
              <p:nvPr/>
            </p:nvSpPr>
            <p:spPr bwMode="auto">
              <a:xfrm>
                <a:off x="5723" y="411"/>
                <a:ext cx="88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FB7(LGF17)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37" name="Group 1381"/>
            <p:cNvGrpSpPr>
              <a:grpSpLocks/>
            </p:cNvGrpSpPr>
            <p:nvPr/>
          </p:nvGrpSpPr>
          <p:grpSpPr bwMode="auto">
            <a:xfrm>
              <a:off x="6738" y="411"/>
              <a:ext cx="1150" cy="2205"/>
              <a:chOff x="6738" y="411"/>
              <a:chExt cx="1150" cy="2205"/>
            </a:xfrm>
          </p:grpSpPr>
          <p:sp>
            <p:nvSpPr>
              <p:cNvPr id="1209" name="AutoShape 1355"/>
              <p:cNvSpPr>
                <a:spLocks noChangeArrowheads="1"/>
              </p:cNvSpPr>
              <p:nvPr/>
            </p:nvSpPr>
            <p:spPr bwMode="auto">
              <a:xfrm>
                <a:off x="7011" y="908"/>
                <a:ext cx="70" cy="1657"/>
              </a:xfrm>
              <a:prstGeom prst="roundRect">
                <a:avLst>
                  <a:gd name="adj" fmla="val 50000"/>
                </a:avLst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0" name="Rectangle 1356"/>
              <p:cNvSpPr>
                <a:spLocks noChangeArrowheads="1"/>
              </p:cNvSpPr>
              <p:nvPr/>
            </p:nvSpPr>
            <p:spPr bwMode="auto">
              <a:xfrm>
                <a:off x="7184" y="891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AHGS1672-2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1" name="Rectangle 1357"/>
              <p:cNvSpPr>
                <a:spLocks noChangeArrowheads="1"/>
              </p:cNvSpPr>
              <p:nvPr/>
            </p:nvSpPr>
            <p:spPr bwMode="auto">
              <a:xfrm>
                <a:off x="6787" y="897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2" name="Freeform 1358"/>
              <p:cNvSpPr>
                <a:spLocks/>
              </p:cNvSpPr>
              <p:nvPr/>
            </p:nvSpPr>
            <p:spPr bwMode="auto">
              <a:xfrm>
                <a:off x="6931" y="94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3" name="Freeform 1359"/>
              <p:cNvSpPr>
                <a:spLocks/>
              </p:cNvSpPr>
              <p:nvPr/>
            </p:nvSpPr>
            <p:spPr bwMode="auto">
              <a:xfrm>
                <a:off x="7017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4" name="Rectangle 1360"/>
              <p:cNvSpPr>
                <a:spLocks noChangeArrowheads="1"/>
              </p:cNvSpPr>
              <p:nvPr/>
            </p:nvSpPr>
            <p:spPr bwMode="auto">
              <a:xfrm>
                <a:off x="7184" y="1686"/>
                <a:ext cx="41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GM2156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5" name="Rectangle 1361"/>
              <p:cNvSpPr>
                <a:spLocks noChangeArrowheads="1"/>
              </p:cNvSpPr>
              <p:nvPr/>
            </p:nvSpPr>
            <p:spPr bwMode="auto">
              <a:xfrm>
                <a:off x="6738" y="1692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6" name="Freeform 1362"/>
              <p:cNvSpPr>
                <a:spLocks/>
              </p:cNvSpPr>
              <p:nvPr/>
            </p:nvSpPr>
            <p:spPr bwMode="auto">
              <a:xfrm>
                <a:off x="6931" y="1738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7" name="Freeform 1363"/>
              <p:cNvSpPr>
                <a:spLocks/>
              </p:cNvSpPr>
              <p:nvPr/>
            </p:nvSpPr>
            <p:spPr bwMode="auto">
              <a:xfrm>
                <a:off x="7017" y="173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8" name="Rectangle 1364"/>
              <p:cNvSpPr>
                <a:spLocks noChangeArrowheads="1"/>
              </p:cNvSpPr>
              <p:nvPr/>
            </p:nvSpPr>
            <p:spPr bwMode="auto">
              <a:xfrm>
                <a:off x="7184" y="1914"/>
                <a:ext cx="41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GM1953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9" name="Rectangle 1365"/>
              <p:cNvSpPr>
                <a:spLocks noChangeArrowheads="1"/>
              </p:cNvSpPr>
              <p:nvPr/>
            </p:nvSpPr>
            <p:spPr bwMode="auto">
              <a:xfrm>
                <a:off x="6738" y="192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0" name="Freeform 1366"/>
              <p:cNvSpPr>
                <a:spLocks/>
              </p:cNvSpPr>
              <p:nvPr/>
            </p:nvSpPr>
            <p:spPr bwMode="auto">
              <a:xfrm>
                <a:off x="6931" y="1966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1" name="Freeform 1367"/>
              <p:cNvSpPr>
                <a:spLocks/>
              </p:cNvSpPr>
              <p:nvPr/>
            </p:nvSpPr>
            <p:spPr bwMode="auto">
              <a:xfrm>
                <a:off x="7017" y="1966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2" name="Rectangle 1368"/>
              <p:cNvSpPr>
                <a:spLocks noChangeArrowheads="1"/>
              </p:cNvSpPr>
              <p:nvPr/>
            </p:nvSpPr>
            <p:spPr bwMode="auto">
              <a:xfrm>
                <a:off x="7184" y="2073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AHGS3217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3" name="Rectangle 1369"/>
              <p:cNvSpPr>
                <a:spLocks noChangeArrowheads="1"/>
              </p:cNvSpPr>
              <p:nvPr/>
            </p:nvSpPr>
            <p:spPr bwMode="auto">
              <a:xfrm>
                <a:off x="6738" y="2078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4" name="Freeform 1370"/>
              <p:cNvSpPr>
                <a:spLocks/>
              </p:cNvSpPr>
              <p:nvPr/>
            </p:nvSpPr>
            <p:spPr bwMode="auto">
              <a:xfrm>
                <a:off x="6931" y="2124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5" name="Freeform 1371"/>
              <p:cNvSpPr>
                <a:spLocks/>
              </p:cNvSpPr>
              <p:nvPr/>
            </p:nvSpPr>
            <p:spPr bwMode="auto">
              <a:xfrm>
                <a:off x="7017" y="2124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6" name="Rectangle 1372"/>
              <p:cNvSpPr>
                <a:spLocks noChangeArrowheads="1"/>
              </p:cNvSpPr>
              <p:nvPr/>
            </p:nvSpPr>
            <p:spPr bwMode="auto">
              <a:xfrm>
                <a:off x="7184" y="2231"/>
                <a:ext cx="41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GM2557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7" name="Rectangle 1373"/>
              <p:cNvSpPr>
                <a:spLocks noChangeArrowheads="1"/>
              </p:cNvSpPr>
              <p:nvPr/>
            </p:nvSpPr>
            <p:spPr bwMode="auto">
              <a:xfrm>
                <a:off x="6738" y="223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8" name="Freeform 1374"/>
              <p:cNvSpPr>
                <a:spLocks/>
              </p:cNvSpPr>
              <p:nvPr/>
            </p:nvSpPr>
            <p:spPr bwMode="auto">
              <a:xfrm>
                <a:off x="6931" y="2283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9" name="Freeform 1375"/>
              <p:cNvSpPr>
                <a:spLocks/>
              </p:cNvSpPr>
              <p:nvPr/>
            </p:nvSpPr>
            <p:spPr bwMode="auto">
              <a:xfrm>
                <a:off x="7017" y="228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0" name="Rectangle 1376"/>
              <p:cNvSpPr>
                <a:spLocks noChangeArrowheads="1"/>
              </p:cNvSpPr>
              <p:nvPr/>
            </p:nvSpPr>
            <p:spPr bwMode="auto">
              <a:xfrm>
                <a:off x="7184" y="2479"/>
                <a:ext cx="70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pPGPseq2E6-2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" name="Rectangle 1377"/>
              <p:cNvSpPr>
                <a:spLocks noChangeArrowheads="1"/>
              </p:cNvSpPr>
              <p:nvPr/>
            </p:nvSpPr>
            <p:spPr bwMode="auto">
              <a:xfrm>
                <a:off x="6738" y="2485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" name="Freeform 1378"/>
              <p:cNvSpPr>
                <a:spLocks/>
              </p:cNvSpPr>
              <p:nvPr/>
            </p:nvSpPr>
            <p:spPr bwMode="auto">
              <a:xfrm>
                <a:off x="6931" y="2531"/>
                <a:ext cx="80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" name="Freeform 1379"/>
              <p:cNvSpPr>
                <a:spLocks/>
              </p:cNvSpPr>
              <p:nvPr/>
            </p:nvSpPr>
            <p:spPr bwMode="auto">
              <a:xfrm>
                <a:off x="7017" y="2531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" name="Rectangle 1380"/>
              <p:cNvSpPr>
                <a:spLocks noChangeArrowheads="1"/>
              </p:cNvSpPr>
              <p:nvPr/>
            </p:nvSpPr>
            <p:spPr bwMode="auto">
              <a:xfrm>
                <a:off x="6738" y="411"/>
                <a:ext cx="96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FB7a(LGF22)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38" name="Group 1452"/>
            <p:cNvGrpSpPr>
              <a:grpSpLocks/>
            </p:cNvGrpSpPr>
            <p:nvPr/>
          </p:nvGrpSpPr>
          <p:grpSpPr bwMode="auto">
            <a:xfrm>
              <a:off x="7873" y="411"/>
              <a:ext cx="1088" cy="3481"/>
              <a:chOff x="7873" y="411"/>
              <a:chExt cx="1088" cy="3481"/>
            </a:xfrm>
          </p:grpSpPr>
          <p:sp>
            <p:nvSpPr>
              <p:cNvPr id="1139" name="AutoShape 1382"/>
              <p:cNvSpPr>
                <a:spLocks noChangeArrowheads="1"/>
              </p:cNvSpPr>
              <p:nvPr/>
            </p:nvSpPr>
            <p:spPr bwMode="auto">
              <a:xfrm>
                <a:off x="8147" y="908"/>
                <a:ext cx="69" cy="2934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0" name="Rectangle 1383"/>
              <p:cNvSpPr>
                <a:spLocks noChangeArrowheads="1"/>
              </p:cNvSpPr>
              <p:nvPr/>
            </p:nvSpPr>
            <p:spPr bwMode="auto">
              <a:xfrm>
                <a:off x="8320" y="891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AHGS1470-2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1" name="Rectangle 1384"/>
              <p:cNvSpPr>
                <a:spLocks noChangeArrowheads="1"/>
              </p:cNvSpPr>
              <p:nvPr/>
            </p:nvSpPr>
            <p:spPr bwMode="auto">
              <a:xfrm>
                <a:off x="7922" y="897"/>
                <a:ext cx="1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2" name="Freeform 1385"/>
              <p:cNvSpPr>
                <a:spLocks/>
              </p:cNvSpPr>
              <p:nvPr/>
            </p:nvSpPr>
            <p:spPr bwMode="auto">
              <a:xfrm>
                <a:off x="8066" y="94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3" name="Freeform 1386"/>
              <p:cNvSpPr>
                <a:spLocks/>
              </p:cNvSpPr>
              <p:nvPr/>
            </p:nvSpPr>
            <p:spPr bwMode="auto">
              <a:xfrm>
                <a:off x="8153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4" name="Rectangle 1387"/>
              <p:cNvSpPr>
                <a:spLocks noChangeArrowheads="1"/>
              </p:cNvSpPr>
              <p:nvPr/>
            </p:nvSpPr>
            <p:spPr bwMode="auto">
              <a:xfrm>
                <a:off x="8320" y="1516"/>
                <a:ext cx="34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TC6H3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5" name="Rectangle 1388"/>
              <p:cNvSpPr>
                <a:spLocks noChangeArrowheads="1"/>
              </p:cNvSpPr>
              <p:nvPr/>
            </p:nvSpPr>
            <p:spPr bwMode="auto">
              <a:xfrm>
                <a:off x="7873" y="1522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6" name="Freeform 1389"/>
              <p:cNvSpPr>
                <a:spLocks/>
              </p:cNvSpPr>
              <p:nvPr/>
            </p:nvSpPr>
            <p:spPr bwMode="auto">
              <a:xfrm>
                <a:off x="8066" y="156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7" name="Freeform 1390"/>
              <p:cNvSpPr>
                <a:spLocks/>
              </p:cNvSpPr>
              <p:nvPr/>
            </p:nvSpPr>
            <p:spPr bwMode="auto">
              <a:xfrm>
                <a:off x="8153" y="156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8" name="Rectangle 1391"/>
              <p:cNvSpPr>
                <a:spLocks noChangeArrowheads="1"/>
              </p:cNvSpPr>
              <p:nvPr/>
            </p:nvSpPr>
            <p:spPr bwMode="auto">
              <a:xfrm>
                <a:off x="8320" y="188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AHGS2147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49" name="Rectangle 1392"/>
              <p:cNvSpPr>
                <a:spLocks noChangeArrowheads="1"/>
              </p:cNvSpPr>
              <p:nvPr/>
            </p:nvSpPr>
            <p:spPr bwMode="auto">
              <a:xfrm>
                <a:off x="7873" y="189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0" name="Freeform 1393"/>
              <p:cNvSpPr>
                <a:spLocks/>
              </p:cNvSpPr>
              <p:nvPr/>
            </p:nvSpPr>
            <p:spPr bwMode="auto">
              <a:xfrm>
                <a:off x="8066" y="1940"/>
                <a:ext cx="81" cy="26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1" name="Freeform 1394"/>
              <p:cNvSpPr>
                <a:spLocks/>
              </p:cNvSpPr>
              <p:nvPr/>
            </p:nvSpPr>
            <p:spPr bwMode="auto">
              <a:xfrm>
                <a:off x="8153" y="1940"/>
                <a:ext cx="141" cy="26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2" name="Rectangle 1395"/>
              <p:cNvSpPr>
                <a:spLocks noChangeArrowheads="1"/>
              </p:cNvSpPr>
              <p:nvPr/>
            </p:nvSpPr>
            <p:spPr bwMode="auto">
              <a:xfrm>
                <a:off x="8320" y="1995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3" name="Rectangle 1396"/>
              <p:cNvSpPr>
                <a:spLocks noChangeArrowheads="1"/>
              </p:cNvSpPr>
              <p:nvPr/>
            </p:nvSpPr>
            <p:spPr bwMode="auto">
              <a:xfrm>
                <a:off x="7873" y="200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4" name="Freeform 1397"/>
              <p:cNvSpPr>
                <a:spLocks/>
              </p:cNvSpPr>
              <p:nvPr/>
            </p:nvSpPr>
            <p:spPr bwMode="auto">
              <a:xfrm>
                <a:off x="8066" y="2047"/>
                <a:ext cx="81" cy="54"/>
              </a:xfrm>
              <a:custGeom>
                <a:avLst/>
                <a:gdLst>
                  <a:gd name="T0" fmla="*/ 0 w 28"/>
                  <a:gd name="T1" fmla="*/ 0 h 19"/>
                  <a:gd name="T2" fmla="*/ 6 w 28"/>
                  <a:gd name="T3" fmla="*/ 0 h 19"/>
                  <a:gd name="T4" fmla="*/ 28 w 2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6" y="0"/>
                    </a:lnTo>
                    <a:lnTo>
                      <a:pt x="28" y="1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5" name="Freeform 1398"/>
              <p:cNvSpPr>
                <a:spLocks/>
              </p:cNvSpPr>
              <p:nvPr/>
            </p:nvSpPr>
            <p:spPr bwMode="auto">
              <a:xfrm>
                <a:off x="8153" y="2047"/>
                <a:ext cx="141" cy="54"/>
              </a:xfrm>
              <a:custGeom>
                <a:avLst/>
                <a:gdLst>
                  <a:gd name="T0" fmla="*/ 0 w 49"/>
                  <a:gd name="T1" fmla="*/ 19 h 19"/>
                  <a:gd name="T2" fmla="*/ 22 w 49"/>
                  <a:gd name="T3" fmla="*/ 19 h 19"/>
                  <a:gd name="T4" fmla="*/ 44 w 49"/>
                  <a:gd name="T5" fmla="*/ 0 h 19"/>
                  <a:gd name="T6" fmla="*/ 49 w 4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">
                    <a:moveTo>
                      <a:pt x="0" y="19"/>
                    </a:moveTo>
                    <a:lnTo>
                      <a:pt x="22" y="1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6" name="Rectangle 1399"/>
              <p:cNvSpPr>
                <a:spLocks noChangeArrowheads="1"/>
              </p:cNvSpPr>
              <p:nvPr/>
            </p:nvSpPr>
            <p:spPr bwMode="auto">
              <a:xfrm>
                <a:off x="8320" y="210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AHGS1539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7" name="Rectangle 1400"/>
              <p:cNvSpPr>
                <a:spLocks noChangeArrowheads="1"/>
              </p:cNvSpPr>
              <p:nvPr/>
            </p:nvSpPr>
            <p:spPr bwMode="auto">
              <a:xfrm>
                <a:off x="7873" y="210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8" name="Freeform 1401"/>
              <p:cNvSpPr>
                <a:spLocks/>
              </p:cNvSpPr>
              <p:nvPr/>
            </p:nvSpPr>
            <p:spPr bwMode="auto">
              <a:xfrm>
                <a:off x="8066" y="2153"/>
                <a:ext cx="81" cy="9"/>
              </a:xfrm>
              <a:custGeom>
                <a:avLst/>
                <a:gdLst>
                  <a:gd name="T0" fmla="*/ 0 w 28"/>
                  <a:gd name="T1" fmla="*/ 0 h 3"/>
                  <a:gd name="T2" fmla="*/ 6 w 28"/>
                  <a:gd name="T3" fmla="*/ 0 h 3"/>
                  <a:gd name="T4" fmla="*/ 28 w 2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">
                    <a:moveTo>
                      <a:pt x="0" y="0"/>
                    </a:moveTo>
                    <a:lnTo>
                      <a:pt x="6" y="0"/>
                    </a:lnTo>
                    <a:lnTo>
                      <a:pt x="28" y="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9" name="Freeform 1402"/>
              <p:cNvSpPr>
                <a:spLocks/>
              </p:cNvSpPr>
              <p:nvPr/>
            </p:nvSpPr>
            <p:spPr bwMode="auto">
              <a:xfrm>
                <a:off x="8153" y="2153"/>
                <a:ext cx="141" cy="9"/>
              </a:xfrm>
              <a:custGeom>
                <a:avLst/>
                <a:gdLst>
                  <a:gd name="T0" fmla="*/ 0 w 49"/>
                  <a:gd name="T1" fmla="*/ 3 h 3"/>
                  <a:gd name="T2" fmla="*/ 22 w 49"/>
                  <a:gd name="T3" fmla="*/ 3 h 3"/>
                  <a:gd name="T4" fmla="*/ 44 w 49"/>
                  <a:gd name="T5" fmla="*/ 0 h 3"/>
                  <a:gd name="T6" fmla="*/ 49 w 49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">
                    <a:moveTo>
                      <a:pt x="0" y="3"/>
                    </a:moveTo>
                    <a:lnTo>
                      <a:pt x="22" y="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0" name="Rectangle 1403"/>
              <p:cNvSpPr>
                <a:spLocks noChangeArrowheads="1"/>
              </p:cNvSpPr>
              <p:nvPr/>
            </p:nvSpPr>
            <p:spPr bwMode="auto">
              <a:xfrm>
                <a:off x="8320" y="2208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AHGS1444-2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1" name="Rectangle 1404"/>
              <p:cNvSpPr>
                <a:spLocks noChangeArrowheads="1"/>
              </p:cNvSpPr>
              <p:nvPr/>
            </p:nvSpPr>
            <p:spPr bwMode="auto">
              <a:xfrm>
                <a:off x="7873" y="221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2" name="Freeform 1405"/>
              <p:cNvSpPr>
                <a:spLocks/>
              </p:cNvSpPr>
              <p:nvPr/>
            </p:nvSpPr>
            <p:spPr bwMode="auto">
              <a:xfrm>
                <a:off x="8066" y="2254"/>
                <a:ext cx="81" cy="6"/>
              </a:xfrm>
              <a:custGeom>
                <a:avLst/>
                <a:gdLst>
                  <a:gd name="T0" fmla="*/ 0 w 28"/>
                  <a:gd name="T1" fmla="*/ 2 h 2"/>
                  <a:gd name="T2" fmla="*/ 6 w 28"/>
                  <a:gd name="T3" fmla="*/ 2 h 2"/>
                  <a:gd name="T4" fmla="*/ 28 w 2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">
                    <a:moveTo>
                      <a:pt x="0" y="2"/>
                    </a:moveTo>
                    <a:lnTo>
                      <a:pt x="6" y="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3" name="Freeform 1406"/>
              <p:cNvSpPr>
                <a:spLocks/>
              </p:cNvSpPr>
              <p:nvPr/>
            </p:nvSpPr>
            <p:spPr bwMode="auto">
              <a:xfrm>
                <a:off x="8153" y="2254"/>
                <a:ext cx="141" cy="6"/>
              </a:xfrm>
              <a:custGeom>
                <a:avLst/>
                <a:gdLst>
                  <a:gd name="T0" fmla="*/ 0 w 49"/>
                  <a:gd name="T1" fmla="*/ 0 h 2"/>
                  <a:gd name="T2" fmla="*/ 22 w 49"/>
                  <a:gd name="T3" fmla="*/ 0 h 2"/>
                  <a:gd name="T4" fmla="*/ 44 w 49"/>
                  <a:gd name="T5" fmla="*/ 2 h 2"/>
                  <a:gd name="T6" fmla="*/ 49 w 4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">
                    <a:moveTo>
                      <a:pt x="0" y="0"/>
                    </a:moveTo>
                    <a:lnTo>
                      <a:pt x="22" y="0"/>
                    </a:lnTo>
                    <a:lnTo>
                      <a:pt x="44" y="2"/>
                    </a:lnTo>
                    <a:lnTo>
                      <a:pt x="49" y="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4" name="Rectangle 1407"/>
              <p:cNvSpPr>
                <a:spLocks noChangeArrowheads="1"/>
              </p:cNvSpPr>
              <p:nvPr/>
            </p:nvSpPr>
            <p:spPr bwMode="auto">
              <a:xfrm>
                <a:off x="8320" y="2315"/>
                <a:ext cx="64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AHGS1658-2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5" name="Rectangle 1408"/>
              <p:cNvSpPr>
                <a:spLocks noChangeArrowheads="1"/>
              </p:cNvSpPr>
              <p:nvPr/>
            </p:nvSpPr>
            <p:spPr bwMode="auto">
              <a:xfrm>
                <a:off x="7873" y="232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6" name="Freeform 1409"/>
              <p:cNvSpPr>
                <a:spLocks/>
              </p:cNvSpPr>
              <p:nvPr/>
            </p:nvSpPr>
            <p:spPr bwMode="auto">
              <a:xfrm>
                <a:off x="8066" y="2318"/>
                <a:ext cx="81" cy="49"/>
              </a:xfrm>
              <a:custGeom>
                <a:avLst/>
                <a:gdLst>
                  <a:gd name="T0" fmla="*/ 0 w 28"/>
                  <a:gd name="T1" fmla="*/ 17 h 17"/>
                  <a:gd name="T2" fmla="*/ 6 w 28"/>
                  <a:gd name="T3" fmla="*/ 17 h 17"/>
                  <a:gd name="T4" fmla="*/ 28 w 2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">
                    <a:moveTo>
                      <a:pt x="0" y="17"/>
                    </a:moveTo>
                    <a:lnTo>
                      <a:pt x="6" y="1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7" name="Freeform 1410"/>
              <p:cNvSpPr>
                <a:spLocks/>
              </p:cNvSpPr>
              <p:nvPr/>
            </p:nvSpPr>
            <p:spPr bwMode="auto">
              <a:xfrm>
                <a:off x="8153" y="2318"/>
                <a:ext cx="141" cy="49"/>
              </a:xfrm>
              <a:custGeom>
                <a:avLst/>
                <a:gdLst>
                  <a:gd name="T0" fmla="*/ 0 w 49"/>
                  <a:gd name="T1" fmla="*/ 0 h 17"/>
                  <a:gd name="T2" fmla="*/ 22 w 49"/>
                  <a:gd name="T3" fmla="*/ 0 h 17"/>
                  <a:gd name="T4" fmla="*/ 44 w 49"/>
                  <a:gd name="T5" fmla="*/ 17 h 17"/>
                  <a:gd name="T6" fmla="*/ 49 w 4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">
                    <a:moveTo>
                      <a:pt x="0" y="0"/>
                    </a:moveTo>
                    <a:lnTo>
                      <a:pt x="22" y="0"/>
                    </a:lnTo>
                    <a:lnTo>
                      <a:pt x="44" y="17"/>
                    </a:lnTo>
                    <a:lnTo>
                      <a:pt x="49" y="1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8" name="Rectangle 1411"/>
              <p:cNvSpPr>
                <a:spLocks noChangeArrowheads="1"/>
              </p:cNvSpPr>
              <p:nvPr/>
            </p:nvSpPr>
            <p:spPr bwMode="auto">
              <a:xfrm>
                <a:off x="8320" y="242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AHGS1385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9" name="Rectangle 1412"/>
              <p:cNvSpPr>
                <a:spLocks noChangeArrowheads="1"/>
              </p:cNvSpPr>
              <p:nvPr/>
            </p:nvSpPr>
            <p:spPr bwMode="auto">
              <a:xfrm>
                <a:off x="7873" y="242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0" name="Freeform 1413"/>
              <p:cNvSpPr>
                <a:spLocks/>
              </p:cNvSpPr>
              <p:nvPr/>
            </p:nvSpPr>
            <p:spPr bwMode="auto">
              <a:xfrm>
                <a:off x="8066" y="2410"/>
                <a:ext cx="81" cy="63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1" name="Freeform 1414"/>
              <p:cNvSpPr>
                <a:spLocks/>
              </p:cNvSpPr>
              <p:nvPr/>
            </p:nvSpPr>
            <p:spPr bwMode="auto">
              <a:xfrm>
                <a:off x="8153" y="2410"/>
                <a:ext cx="141" cy="63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2" name="Rectangle 1415"/>
              <p:cNvSpPr>
                <a:spLocks noChangeArrowheads="1"/>
              </p:cNvSpPr>
              <p:nvPr/>
            </p:nvSpPr>
            <p:spPr bwMode="auto">
              <a:xfrm>
                <a:off x="8320" y="252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AHGS1510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3" name="Rectangle 1416"/>
              <p:cNvSpPr>
                <a:spLocks noChangeArrowheads="1"/>
              </p:cNvSpPr>
              <p:nvPr/>
            </p:nvSpPr>
            <p:spPr bwMode="auto">
              <a:xfrm>
                <a:off x="7873" y="253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4" name="Freeform 1417"/>
              <p:cNvSpPr>
                <a:spLocks/>
              </p:cNvSpPr>
              <p:nvPr/>
            </p:nvSpPr>
            <p:spPr bwMode="auto">
              <a:xfrm>
                <a:off x="8066" y="2537"/>
                <a:ext cx="81" cy="43"/>
              </a:xfrm>
              <a:custGeom>
                <a:avLst/>
                <a:gdLst>
                  <a:gd name="T0" fmla="*/ 0 w 28"/>
                  <a:gd name="T1" fmla="*/ 15 h 15"/>
                  <a:gd name="T2" fmla="*/ 6 w 28"/>
                  <a:gd name="T3" fmla="*/ 15 h 15"/>
                  <a:gd name="T4" fmla="*/ 28 w 28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0" y="15"/>
                    </a:moveTo>
                    <a:lnTo>
                      <a:pt x="6" y="1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5" name="Freeform 1418"/>
              <p:cNvSpPr>
                <a:spLocks/>
              </p:cNvSpPr>
              <p:nvPr/>
            </p:nvSpPr>
            <p:spPr bwMode="auto">
              <a:xfrm>
                <a:off x="8153" y="2537"/>
                <a:ext cx="141" cy="43"/>
              </a:xfrm>
              <a:custGeom>
                <a:avLst/>
                <a:gdLst>
                  <a:gd name="T0" fmla="*/ 0 w 49"/>
                  <a:gd name="T1" fmla="*/ 0 h 15"/>
                  <a:gd name="T2" fmla="*/ 22 w 49"/>
                  <a:gd name="T3" fmla="*/ 0 h 15"/>
                  <a:gd name="T4" fmla="*/ 44 w 49"/>
                  <a:gd name="T5" fmla="*/ 15 h 15"/>
                  <a:gd name="T6" fmla="*/ 49 w 49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">
                    <a:moveTo>
                      <a:pt x="0" y="0"/>
                    </a:moveTo>
                    <a:lnTo>
                      <a:pt x="22" y="0"/>
                    </a:lnTo>
                    <a:lnTo>
                      <a:pt x="44" y="15"/>
                    </a:lnTo>
                    <a:lnTo>
                      <a:pt x="49" y="1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6" name="Rectangle 1419"/>
              <p:cNvSpPr>
                <a:spLocks noChangeArrowheads="1"/>
              </p:cNvSpPr>
              <p:nvPr/>
            </p:nvSpPr>
            <p:spPr bwMode="auto">
              <a:xfrm>
                <a:off x="8320" y="2635"/>
                <a:ext cx="28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GA80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7" name="Rectangle 1420"/>
              <p:cNvSpPr>
                <a:spLocks noChangeArrowheads="1"/>
              </p:cNvSpPr>
              <p:nvPr/>
            </p:nvSpPr>
            <p:spPr bwMode="auto">
              <a:xfrm>
                <a:off x="7873" y="264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8" name="Freeform 1421"/>
              <p:cNvSpPr>
                <a:spLocks/>
              </p:cNvSpPr>
              <p:nvPr/>
            </p:nvSpPr>
            <p:spPr bwMode="auto">
              <a:xfrm>
                <a:off x="8066" y="2623"/>
                <a:ext cx="81" cy="63"/>
              </a:xfrm>
              <a:custGeom>
                <a:avLst/>
                <a:gdLst>
                  <a:gd name="T0" fmla="*/ 0 w 28"/>
                  <a:gd name="T1" fmla="*/ 22 h 22"/>
                  <a:gd name="T2" fmla="*/ 6 w 28"/>
                  <a:gd name="T3" fmla="*/ 22 h 22"/>
                  <a:gd name="T4" fmla="*/ 28 w 2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">
                    <a:moveTo>
                      <a:pt x="0" y="22"/>
                    </a:moveTo>
                    <a:lnTo>
                      <a:pt x="6" y="2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9" name="Freeform 1422"/>
              <p:cNvSpPr>
                <a:spLocks/>
              </p:cNvSpPr>
              <p:nvPr/>
            </p:nvSpPr>
            <p:spPr bwMode="auto">
              <a:xfrm>
                <a:off x="8153" y="2623"/>
                <a:ext cx="141" cy="63"/>
              </a:xfrm>
              <a:custGeom>
                <a:avLst/>
                <a:gdLst>
                  <a:gd name="T0" fmla="*/ 0 w 49"/>
                  <a:gd name="T1" fmla="*/ 0 h 22"/>
                  <a:gd name="T2" fmla="*/ 22 w 49"/>
                  <a:gd name="T3" fmla="*/ 0 h 22"/>
                  <a:gd name="T4" fmla="*/ 44 w 49"/>
                  <a:gd name="T5" fmla="*/ 22 h 22"/>
                  <a:gd name="T6" fmla="*/ 49 w 4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">
                    <a:moveTo>
                      <a:pt x="0" y="0"/>
                    </a:moveTo>
                    <a:lnTo>
                      <a:pt x="22" y="0"/>
                    </a:lnTo>
                    <a:lnTo>
                      <a:pt x="44" y="22"/>
                    </a:lnTo>
                    <a:lnTo>
                      <a:pt x="49" y="2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0" name="Rectangle 1423"/>
              <p:cNvSpPr>
                <a:spLocks noChangeArrowheads="1"/>
              </p:cNvSpPr>
              <p:nvPr/>
            </p:nvSpPr>
            <p:spPr bwMode="auto">
              <a:xfrm>
                <a:off x="8320" y="274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1" name="Rectangle 1424"/>
              <p:cNvSpPr>
                <a:spLocks noChangeArrowheads="1"/>
              </p:cNvSpPr>
              <p:nvPr/>
            </p:nvSpPr>
            <p:spPr bwMode="auto">
              <a:xfrm>
                <a:off x="7873" y="274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2" name="Freeform 1425"/>
              <p:cNvSpPr>
                <a:spLocks/>
              </p:cNvSpPr>
              <p:nvPr/>
            </p:nvSpPr>
            <p:spPr bwMode="auto">
              <a:xfrm>
                <a:off x="8066" y="2678"/>
                <a:ext cx="81" cy="115"/>
              </a:xfrm>
              <a:custGeom>
                <a:avLst/>
                <a:gdLst>
                  <a:gd name="T0" fmla="*/ 0 w 28"/>
                  <a:gd name="T1" fmla="*/ 40 h 40"/>
                  <a:gd name="T2" fmla="*/ 6 w 28"/>
                  <a:gd name="T3" fmla="*/ 40 h 40"/>
                  <a:gd name="T4" fmla="*/ 28 w 2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0">
                    <a:moveTo>
                      <a:pt x="0" y="40"/>
                    </a:moveTo>
                    <a:lnTo>
                      <a:pt x="6" y="4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3" name="Freeform 1426"/>
              <p:cNvSpPr>
                <a:spLocks/>
              </p:cNvSpPr>
              <p:nvPr/>
            </p:nvSpPr>
            <p:spPr bwMode="auto">
              <a:xfrm>
                <a:off x="8153" y="2678"/>
                <a:ext cx="141" cy="115"/>
              </a:xfrm>
              <a:custGeom>
                <a:avLst/>
                <a:gdLst>
                  <a:gd name="T0" fmla="*/ 0 w 49"/>
                  <a:gd name="T1" fmla="*/ 0 h 40"/>
                  <a:gd name="T2" fmla="*/ 22 w 49"/>
                  <a:gd name="T3" fmla="*/ 0 h 40"/>
                  <a:gd name="T4" fmla="*/ 44 w 49"/>
                  <a:gd name="T5" fmla="*/ 40 h 40"/>
                  <a:gd name="T6" fmla="*/ 49 w 4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0">
                    <a:moveTo>
                      <a:pt x="0" y="0"/>
                    </a:moveTo>
                    <a:lnTo>
                      <a:pt x="22" y="0"/>
                    </a:lnTo>
                    <a:lnTo>
                      <a:pt x="44" y="40"/>
                    </a:lnTo>
                    <a:lnTo>
                      <a:pt x="49" y="4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4" name="Rectangle 1427"/>
              <p:cNvSpPr>
                <a:spLocks noChangeArrowheads="1"/>
              </p:cNvSpPr>
              <p:nvPr/>
            </p:nvSpPr>
            <p:spPr bwMode="auto">
              <a:xfrm>
                <a:off x="8320" y="284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AHGS1141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5" name="Rectangle 1428"/>
              <p:cNvSpPr>
                <a:spLocks noChangeArrowheads="1"/>
              </p:cNvSpPr>
              <p:nvPr/>
            </p:nvSpPr>
            <p:spPr bwMode="auto">
              <a:xfrm>
                <a:off x="7873" y="285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59.9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6" name="Freeform 1429"/>
              <p:cNvSpPr>
                <a:spLocks/>
              </p:cNvSpPr>
              <p:nvPr/>
            </p:nvSpPr>
            <p:spPr bwMode="auto">
              <a:xfrm>
                <a:off x="8066" y="2773"/>
                <a:ext cx="81" cy="127"/>
              </a:xfrm>
              <a:custGeom>
                <a:avLst/>
                <a:gdLst>
                  <a:gd name="T0" fmla="*/ 0 w 28"/>
                  <a:gd name="T1" fmla="*/ 44 h 44"/>
                  <a:gd name="T2" fmla="*/ 6 w 28"/>
                  <a:gd name="T3" fmla="*/ 44 h 44"/>
                  <a:gd name="T4" fmla="*/ 28 w 28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lnTo>
                      <a:pt x="6" y="4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7" name="Freeform 1430"/>
              <p:cNvSpPr>
                <a:spLocks/>
              </p:cNvSpPr>
              <p:nvPr/>
            </p:nvSpPr>
            <p:spPr bwMode="auto">
              <a:xfrm>
                <a:off x="8153" y="2773"/>
                <a:ext cx="141" cy="127"/>
              </a:xfrm>
              <a:custGeom>
                <a:avLst/>
                <a:gdLst>
                  <a:gd name="T0" fmla="*/ 0 w 49"/>
                  <a:gd name="T1" fmla="*/ 0 h 44"/>
                  <a:gd name="T2" fmla="*/ 22 w 49"/>
                  <a:gd name="T3" fmla="*/ 0 h 44"/>
                  <a:gd name="T4" fmla="*/ 44 w 49"/>
                  <a:gd name="T5" fmla="*/ 44 h 44"/>
                  <a:gd name="T6" fmla="*/ 49 w 49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4">
                    <a:moveTo>
                      <a:pt x="0" y="0"/>
                    </a:moveTo>
                    <a:lnTo>
                      <a:pt x="22" y="0"/>
                    </a:lnTo>
                    <a:lnTo>
                      <a:pt x="44" y="44"/>
                    </a:lnTo>
                    <a:lnTo>
                      <a:pt x="49" y="4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8" name="Rectangle 1431"/>
              <p:cNvSpPr>
                <a:spLocks noChangeArrowheads="1"/>
              </p:cNvSpPr>
              <p:nvPr/>
            </p:nvSpPr>
            <p:spPr bwMode="auto">
              <a:xfrm>
                <a:off x="8320" y="2954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AHGS2751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9" name="Rectangle 1432"/>
              <p:cNvSpPr>
                <a:spLocks noChangeArrowheads="1"/>
              </p:cNvSpPr>
              <p:nvPr/>
            </p:nvSpPr>
            <p:spPr bwMode="auto">
              <a:xfrm>
                <a:off x="7873" y="296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0" name="Freeform 1433"/>
              <p:cNvSpPr>
                <a:spLocks/>
              </p:cNvSpPr>
              <p:nvPr/>
            </p:nvSpPr>
            <p:spPr bwMode="auto">
              <a:xfrm>
                <a:off x="8066" y="2894"/>
                <a:ext cx="81" cy="112"/>
              </a:xfrm>
              <a:custGeom>
                <a:avLst/>
                <a:gdLst>
                  <a:gd name="T0" fmla="*/ 0 w 28"/>
                  <a:gd name="T1" fmla="*/ 39 h 39"/>
                  <a:gd name="T2" fmla="*/ 6 w 28"/>
                  <a:gd name="T3" fmla="*/ 39 h 39"/>
                  <a:gd name="T4" fmla="*/ 28 w 28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9">
                    <a:moveTo>
                      <a:pt x="0" y="39"/>
                    </a:moveTo>
                    <a:lnTo>
                      <a:pt x="6" y="3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1" name="Freeform 1434"/>
              <p:cNvSpPr>
                <a:spLocks/>
              </p:cNvSpPr>
              <p:nvPr/>
            </p:nvSpPr>
            <p:spPr bwMode="auto">
              <a:xfrm>
                <a:off x="8153" y="2894"/>
                <a:ext cx="141" cy="112"/>
              </a:xfrm>
              <a:custGeom>
                <a:avLst/>
                <a:gdLst>
                  <a:gd name="T0" fmla="*/ 0 w 49"/>
                  <a:gd name="T1" fmla="*/ 0 h 39"/>
                  <a:gd name="T2" fmla="*/ 22 w 49"/>
                  <a:gd name="T3" fmla="*/ 0 h 39"/>
                  <a:gd name="T4" fmla="*/ 44 w 49"/>
                  <a:gd name="T5" fmla="*/ 39 h 39"/>
                  <a:gd name="T6" fmla="*/ 49 w 49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9">
                    <a:moveTo>
                      <a:pt x="0" y="0"/>
                    </a:moveTo>
                    <a:lnTo>
                      <a:pt x="22" y="0"/>
                    </a:lnTo>
                    <a:lnTo>
                      <a:pt x="44" y="39"/>
                    </a:lnTo>
                    <a:lnTo>
                      <a:pt x="49" y="3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2" name="Rectangle 1435"/>
              <p:cNvSpPr>
                <a:spLocks noChangeArrowheads="1"/>
              </p:cNvSpPr>
              <p:nvPr/>
            </p:nvSpPr>
            <p:spPr bwMode="auto">
              <a:xfrm>
                <a:off x="8320" y="3061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AHGS1388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3" name="Rectangle 1436"/>
              <p:cNvSpPr>
                <a:spLocks noChangeArrowheads="1"/>
              </p:cNvSpPr>
              <p:nvPr/>
            </p:nvSpPr>
            <p:spPr bwMode="auto">
              <a:xfrm>
                <a:off x="7873" y="3067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4" name="Freeform 1437"/>
              <p:cNvSpPr>
                <a:spLocks/>
              </p:cNvSpPr>
              <p:nvPr/>
            </p:nvSpPr>
            <p:spPr bwMode="auto">
              <a:xfrm>
                <a:off x="8066" y="2975"/>
                <a:ext cx="81" cy="138"/>
              </a:xfrm>
              <a:custGeom>
                <a:avLst/>
                <a:gdLst>
                  <a:gd name="T0" fmla="*/ 0 w 28"/>
                  <a:gd name="T1" fmla="*/ 48 h 48"/>
                  <a:gd name="T2" fmla="*/ 6 w 28"/>
                  <a:gd name="T3" fmla="*/ 48 h 48"/>
                  <a:gd name="T4" fmla="*/ 28 w 2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8">
                    <a:moveTo>
                      <a:pt x="0" y="48"/>
                    </a:moveTo>
                    <a:lnTo>
                      <a:pt x="6" y="4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5" name="Freeform 1438"/>
              <p:cNvSpPr>
                <a:spLocks/>
              </p:cNvSpPr>
              <p:nvPr/>
            </p:nvSpPr>
            <p:spPr bwMode="auto">
              <a:xfrm>
                <a:off x="8153" y="2975"/>
                <a:ext cx="141" cy="138"/>
              </a:xfrm>
              <a:custGeom>
                <a:avLst/>
                <a:gdLst>
                  <a:gd name="T0" fmla="*/ 0 w 49"/>
                  <a:gd name="T1" fmla="*/ 0 h 48"/>
                  <a:gd name="T2" fmla="*/ 22 w 49"/>
                  <a:gd name="T3" fmla="*/ 0 h 48"/>
                  <a:gd name="T4" fmla="*/ 44 w 49"/>
                  <a:gd name="T5" fmla="*/ 48 h 48"/>
                  <a:gd name="T6" fmla="*/ 49 w 4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22" y="0"/>
                    </a:lnTo>
                    <a:lnTo>
                      <a:pt x="44" y="48"/>
                    </a:lnTo>
                    <a:lnTo>
                      <a:pt x="49" y="4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6" name="Rectangle 1439"/>
              <p:cNvSpPr>
                <a:spLocks noChangeArrowheads="1"/>
              </p:cNvSpPr>
              <p:nvPr/>
            </p:nvSpPr>
            <p:spPr bwMode="auto">
              <a:xfrm>
                <a:off x="8320" y="3168"/>
                <a:ext cx="54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AHGS2069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7" name="Rectangle 1440"/>
              <p:cNvSpPr>
                <a:spLocks noChangeArrowheads="1"/>
              </p:cNvSpPr>
              <p:nvPr/>
            </p:nvSpPr>
            <p:spPr bwMode="auto">
              <a:xfrm>
                <a:off x="7873" y="3174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8" name="Freeform 1441"/>
              <p:cNvSpPr>
                <a:spLocks/>
              </p:cNvSpPr>
              <p:nvPr/>
            </p:nvSpPr>
            <p:spPr bwMode="auto">
              <a:xfrm>
                <a:off x="8066" y="3139"/>
                <a:ext cx="81" cy="81"/>
              </a:xfrm>
              <a:custGeom>
                <a:avLst/>
                <a:gdLst>
                  <a:gd name="T0" fmla="*/ 0 w 28"/>
                  <a:gd name="T1" fmla="*/ 28 h 28"/>
                  <a:gd name="T2" fmla="*/ 6 w 28"/>
                  <a:gd name="T3" fmla="*/ 28 h 28"/>
                  <a:gd name="T4" fmla="*/ 28 w 28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lnTo>
                      <a:pt x="6" y="2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9" name="Freeform 1442"/>
              <p:cNvSpPr>
                <a:spLocks/>
              </p:cNvSpPr>
              <p:nvPr/>
            </p:nvSpPr>
            <p:spPr bwMode="auto">
              <a:xfrm>
                <a:off x="8153" y="3139"/>
                <a:ext cx="141" cy="81"/>
              </a:xfrm>
              <a:custGeom>
                <a:avLst/>
                <a:gdLst>
                  <a:gd name="T0" fmla="*/ 0 w 49"/>
                  <a:gd name="T1" fmla="*/ 0 h 28"/>
                  <a:gd name="T2" fmla="*/ 22 w 49"/>
                  <a:gd name="T3" fmla="*/ 0 h 28"/>
                  <a:gd name="T4" fmla="*/ 44 w 49"/>
                  <a:gd name="T5" fmla="*/ 28 h 28"/>
                  <a:gd name="T6" fmla="*/ 49 w 49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">
                    <a:moveTo>
                      <a:pt x="0" y="0"/>
                    </a:moveTo>
                    <a:lnTo>
                      <a:pt x="22" y="0"/>
                    </a:lnTo>
                    <a:lnTo>
                      <a:pt x="44" y="28"/>
                    </a:lnTo>
                    <a:lnTo>
                      <a:pt x="49" y="2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0" name="Rectangle 1443"/>
              <p:cNvSpPr>
                <a:spLocks noChangeArrowheads="1"/>
              </p:cNvSpPr>
              <p:nvPr/>
            </p:nvSpPr>
            <p:spPr bwMode="auto">
              <a:xfrm>
                <a:off x="8320" y="3274"/>
                <a:ext cx="33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PM443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1" name="Rectangle 1444"/>
              <p:cNvSpPr>
                <a:spLocks noChangeArrowheads="1"/>
              </p:cNvSpPr>
              <p:nvPr/>
            </p:nvSpPr>
            <p:spPr bwMode="auto">
              <a:xfrm>
                <a:off x="7873" y="3280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77.2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2" name="Freeform 1445"/>
              <p:cNvSpPr>
                <a:spLocks/>
              </p:cNvSpPr>
              <p:nvPr/>
            </p:nvSpPr>
            <p:spPr bwMode="auto">
              <a:xfrm>
                <a:off x="8066" y="3300"/>
                <a:ext cx="81" cy="26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3" name="Freeform 1446"/>
              <p:cNvSpPr>
                <a:spLocks/>
              </p:cNvSpPr>
              <p:nvPr/>
            </p:nvSpPr>
            <p:spPr bwMode="auto">
              <a:xfrm>
                <a:off x="8153" y="3300"/>
                <a:ext cx="141" cy="26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4" name="Rectangle 1447"/>
              <p:cNvSpPr>
                <a:spLocks noChangeArrowheads="1"/>
              </p:cNvSpPr>
              <p:nvPr/>
            </p:nvSpPr>
            <p:spPr bwMode="auto">
              <a:xfrm>
                <a:off x="8320" y="3756"/>
                <a:ext cx="62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pPGPseq2A6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5" name="Rectangle 1448"/>
              <p:cNvSpPr>
                <a:spLocks noChangeArrowheads="1"/>
              </p:cNvSpPr>
              <p:nvPr/>
            </p:nvSpPr>
            <p:spPr bwMode="auto">
              <a:xfrm>
                <a:off x="7873" y="3761"/>
                <a:ext cx="20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6" name="Freeform 1449"/>
              <p:cNvSpPr>
                <a:spLocks/>
              </p:cNvSpPr>
              <p:nvPr/>
            </p:nvSpPr>
            <p:spPr bwMode="auto">
              <a:xfrm>
                <a:off x="8066" y="380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7" name="Freeform 1450"/>
              <p:cNvSpPr>
                <a:spLocks/>
              </p:cNvSpPr>
              <p:nvPr/>
            </p:nvSpPr>
            <p:spPr bwMode="auto">
              <a:xfrm>
                <a:off x="8153" y="380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8" name="Rectangle 1451"/>
              <p:cNvSpPr>
                <a:spLocks noChangeArrowheads="1"/>
              </p:cNvSpPr>
              <p:nvPr/>
            </p:nvSpPr>
            <p:spPr bwMode="auto">
              <a:xfrm>
                <a:off x="7873" y="411"/>
                <a:ext cx="886" cy="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FB8(LGF18)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56" name="Group 1455"/>
          <p:cNvGrpSpPr>
            <a:grpSpLocks noChangeAspect="1"/>
          </p:cNvGrpSpPr>
          <p:nvPr/>
        </p:nvGrpSpPr>
        <p:grpSpPr bwMode="auto">
          <a:xfrm>
            <a:off x="14644170" y="5919041"/>
            <a:ext cx="2830007" cy="3756519"/>
            <a:chOff x="2345" y="411"/>
            <a:chExt cx="2092" cy="3187"/>
          </a:xfrm>
        </p:grpSpPr>
        <p:grpSp>
          <p:nvGrpSpPr>
            <p:cNvPr id="1458" name="Group 1562"/>
            <p:cNvGrpSpPr>
              <a:grpSpLocks/>
            </p:cNvGrpSpPr>
            <p:nvPr/>
          </p:nvGrpSpPr>
          <p:grpSpPr bwMode="auto">
            <a:xfrm>
              <a:off x="2345" y="411"/>
              <a:ext cx="1005" cy="3187"/>
              <a:chOff x="2345" y="411"/>
              <a:chExt cx="1005" cy="3187"/>
            </a:xfrm>
          </p:grpSpPr>
          <p:sp>
            <p:nvSpPr>
              <p:cNvPr id="1526" name="AutoShape 1456"/>
              <p:cNvSpPr>
                <a:spLocks noChangeArrowheads="1"/>
              </p:cNvSpPr>
              <p:nvPr/>
            </p:nvSpPr>
            <p:spPr bwMode="auto">
              <a:xfrm>
                <a:off x="2619" y="908"/>
                <a:ext cx="69" cy="2268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7" name="Rectangle 1457"/>
              <p:cNvSpPr>
                <a:spLocks noChangeArrowheads="1"/>
              </p:cNvSpPr>
              <p:nvPr/>
            </p:nvSpPr>
            <p:spPr bwMode="auto">
              <a:xfrm>
                <a:off x="2792" y="796"/>
                <a:ext cx="25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LEC-1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8" name="Rectangle 1458"/>
              <p:cNvSpPr>
                <a:spLocks noChangeArrowheads="1"/>
              </p:cNvSpPr>
              <p:nvPr/>
            </p:nvSpPr>
            <p:spPr bwMode="auto">
              <a:xfrm>
                <a:off x="2394" y="802"/>
                <a:ext cx="11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9" name="Freeform 1459"/>
              <p:cNvSpPr>
                <a:spLocks/>
              </p:cNvSpPr>
              <p:nvPr/>
            </p:nvSpPr>
            <p:spPr bwMode="auto">
              <a:xfrm>
                <a:off x="2538" y="848"/>
                <a:ext cx="81" cy="95"/>
              </a:xfrm>
              <a:custGeom>
                <a:avLst/>
                <a:gdLst>
                  <a:gd name="T0" fmla="*/ 0 w 28"/>
                  <a:gd name="T1" fmla="*/ 0 h 33"/>
                  <a:gd name="T2" fmla="*/ 6 w 28"/>
                  <a:gd name="T3" fmla="*/ 0 h 33"/>
                  <a:gd name="T4" fmla="*/ 28 w 2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6" y="0"/>
                    </a:lnTo>
                    <a:lnTo>
                      <a:pt x="28" y="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0" name="Freeform 1460"/>
              <p:cNvSpPr>
                <a:spLocks/>
              </p:cNvSpPr>
              <p:nvPr/>
            </p:nvSpPr>
            <p:spPr bwMode="auto">
              <a:xfrm>
                <a:off x="2625" y="848"/>
                <a:ext cx="141" cy="95"/>
              </a:xfrm>
              <a:custGeom>
                <a:avLst/>
                <a:gdLst>
                  <a:gd name="T0" fmla="*/ 0 w 49"/>
                  <a:gd name="T1" fmla="*/ 33 h 33"/>
                  <a:gd name="T2" fmla="*/ 22 w 49"/>
                  <a:gd name="T3" fmla="*/ 33 h 33"/>
                  <a:gd name="T4" fmla="*/ 44 w 49"/>
                  <a:gd name="T5" fmla="*/ 0 h 33"/>
                  <a:gd name="T6" fmla="*/ 49 w 49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3">
                    <a:moveTo>
                      <a:pt x="0" y="33"/>
                    </a:moveTo>
                    <a:lnTo>
                      <a:pt x="22" y="33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1" name="Rectangle 1461"/>
              <p:cNvSpPr>
                <a:spLocks noChangeArrowheads="1"/>
              </p:cNvSpPr>
              <p:nvPr/>
            </p:nvSpPr>
            <p:spPr bwMode="auto">
              <a:xfrm>
                <a:off x="2792" y="902"/>
                <a:ext cx="34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GM2120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2" name="Rectangle 1462"/>
              <p:cNvSpPr>
                <a:spLocks noChangeArrowheads="1"/>
              </p:cNvSpPr>
              <p:nvPr/>
            </p:nvSpPr>
            <p:spPr bwMode="auto">
              <a:xfrm>
                <a:off x="2345" y="90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3" name="Freeform 1463"/>
              <p:cNvSpPr>
                <a:spLocks/>
              </p:cNvSpPr>
              <p:nvPr/>
            </p:nvSpPr>
            <p:spPr bwMode="auto">
              <a:xfrm>
                <a:off x="2538" y="954"/>
                <a:ext cx="81" cy="346"/>
              </a:xfrm>
              <a:custGeom>
                <a:avLst/>
                <a:gdLst>
                  <a:gd name="T0" fmla="*/ 0 w 28"/>
                  <a:gd name="T1" fmla="*/ 0 h 120"/>
                  <a:gd name="T2" fmla="*/ 6 w 28"/>
                  <a:gd name="T3" fmla="*/ 0 h 120"/>
                  <a:gd name="T4" fmla="*/ 28 w 28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0">
                    <a:moveTo>
                      <a:pt x="0" y="0"/>
                    </a:moveTo>
                    <a:lnTo>
                      <a:pt x="6" y="0"/>
                    </a:lnTo>
                    <a:lnTo>
                      <a:pt x="28" y="12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4" name="Freeform 1464"/>
              <p:cNvSpPr>
                <a:spLocks/>
              </p:cNvSpPr>
              <p:nvPr/>
            </p:nvSpPr>
            <p:spPr bwMode="auto">
              <a:xfrm>
                <a:off x="2625" y="954"/>
                <a:ext cx="141" cy="346"/>
              </a:xfrm>
              <a:custGeom>
                <a:avLst/>
                <a:gdLst>
                  <a:gd name="T0" fmla="*/ 0 w 49"/>
                  <a:gd name="T1" fmla="*/ 120 h 120"/>
                  <a:gd name="T2" fmla="*/ 22 w 49"/>
                  <a:gd name="T3" fmla="*/ 120 h 120"/>
                  <a:gd name="T4" fmla="*/ 44 w 49"/>
                  <a:gd name="T5" fmla="*/ 0 h 120"/>
                  <a:gd name="T6" fmla="*/ 49 w 49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0">
                    <a:moveTo>
                      <a:pt x="0" y="120"/>
                    </a:moveTo>
                    <a:lnTo>
                      <a:pt x="22" y="12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5" name="Rectangle 1465"/>
              <p:cNvSpPr>
                <a:spLocks noChangeArrowheads="1"/>
              </p:cNvSpPr>
              <p:nvPr/>
            </p:nvSpPr>
            <p:spPr bwMode="auto">
              <a:xfrm>
                <a:off x="2792" y="1009"/>
                <a:ext cx="290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GI1107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6" name="Rectangle 1466"/>
              <p:cNvSpPr>
                <a:spLocks noChangeArrowheads="1"/>
              </p:cNvSpPr>
              <p:nvPr/>
            </p:nvSpPr>
            <p:spPr bwMode="auto">
              <a:xfrm>
                <a:off x="2345" y="1015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7" name="Freeform 1467"/>
              <p:cNvSpPr>
                <a:spLocks/>
              </p:cNvSpPr>
              <p:nvPr/>
            </p:nvSpPr>
            <p:spPr bwMode="auto">
              <a:xfrm>
                <a:off x="2538" y="1061"/>
                <a:ext cx="81" cy="291"/>
              </a:xfrm>
              <a:custGeom>
                <a:avLst/>
                <a:gdLst>
                  <a:gd name="T0" fmla="*/ 0 w 28"/>
                  <a:gd name="T1" fmla="*/ 0 h 101"/>
                  <a:gd name="T2" fmla="*/ 6 w 28"/>
                  <a:gd name="T3" fmla="*/ 0 h 101"/>
                  <a:gd name="T4" fmla="*/ 28 w 28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1">
                    <a:moveTo>
                      <a:pt x="0" y="0"/>
                    </a:moveTo>
                    <a:lnTo>
                      <a:pt x="6" y="0"/>
                    </a:lnTo>
                    <a:lnTo>
                      <a:pt x="28" y="10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8" name="Freeform 1468"/>
              <p:cNvSpPr>
                <a:spLocks/>
              </p:cNvSpPr>
              <p:nvPr/>
            </p:nvSpPr>
            <p:spPr bwMode="auto">
              <a:xfrm>
                <a:off x="2625" y="1061"/>
                <a:ext cx="141" cy="291"/>
              </a:xfrm>
              <a:custGeom>
                <a:avLst/>
                <a:gdLst>
                  <a:gd name="T0" fmla="*/ 0 w 49"/>
                  <a:gd name="T1" fmla="*/ 101 h 101"/>
                  <a:gd name="T2" fmla="*/ 22 w 49"/>
                  <a:gd name="T3" fmla="*/ 101 h 101"/>
                  <a:gd name="T4" fmla="*/ 44 w 49"/>
                  <a:gd name="T5" fmla="*/ 0 h 101"/>
                  <a:gd name="T6" fmla="*/ 49 w 49"/>
                  <a:gd name="T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1">
                    <a:moveTo>
                      <a:pt x="0" y="101"/>
                    </a:moveTo>
                    <a:lnTo>
                      <a:pt x="22" y="10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9" name="Rectangle 1469"/>
              <p:cNvSpPr>
                <a:spLocks noChangeArrowheads="1"/>
              </p:cNvSpPr>
              <p:nvPr/>
            </p:nvSpPr>
            <p:spPr bwMode="auto">
              <a:xfrm>
                <a:off x="2792" y="1116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AHGS1789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0" name="Rectangle 1470"/>
              <p:cNvSpPr>
                <a:spLocks noChangeArrowheads="1"/>
              </p:cNvSpPr>
              <p:nvPr/>
            </p:nvSpPr>
            <p:spPr bwMode="auto">
              <a:xfrm>
                <a:off x="2345" y="112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1" name="Freeform 1471"/>
              <p:cNvSpPr>
                <a:spLocks/>
              </p:cNvSpPr>
              <p:nvPr/>
            </p:nvSpPr>
            <p:spPr bwMode="auto">
              <a:xfrm>
                <a:off x="2538" y="1168"/>
                <a:ext cx="81" cy="216"/>
              </a:xfrm>
              <a:custGeom>
                <a:avLst/>
                <a:gdLst>
                  <a:gd name="T0" fmla="*/ 0 w 28"/>
                  <a:gd name="T1" fmla="*/ 0 h 75"/>
                  <a:gd name="T2" fmla="*/ 6 w 28"/>
                  <a:gd name="T3" fmla="*/ 0 h 75"/>
                  <a:gd name="T4" fmla="*/ 28 w 28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5">
                    <a:moveTo>
                      <a:pt x="0" y="0"/>
                    </a:moveTo>
                    <a:lnTo>
                      <a:pt x="6" y="0"/>
                    </a:lnTo>
                    <a:lnTo>
                      <a:pt x="28" y="7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2" name="Freeform 1472"/>
              <p:cNvSpPr>
                <a:spLocks/>
              </p:cNvSpPr>
              <p:nvPr/>
            </p:nvSpPr>
            <p:spPr bwMode="auto">
              <a:xfrm>
                <a:off x="2625" y="1168"/>
                <a:ext cx="141" cy="216"/>
              </a:xfrm>
              <a:custGeom>
                <a:avLst/>
                <a:gdLst>
                  <a:gd name="T0" fmla="*/ 0 w 49"/>
                  <a:gd name="T1" fmla="*/ 75 h 75"/>
                  <a:gd name="T2" fmla="*/ 22 w 49"/>
                  <a:gd name="T3" fmla="*/ 75 h 75"/>
                  <a:gd name="T4" fmla="*/ 44 w 49"/>
                  <a:gd name="T5" fmla="*/ 0 h 75"/>
                  <a:gd name="T6" fmla="*/ 49 w 49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5">
                    <a:moveTo>
                      <a:pt x="0" y="75"/>
                    </a:moveTo>
                    <a:lnTo>
                      <a:pt x="22" y="7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3" name="Rectangle 1473"/>
              <p:cNvSpPr>
                <a:spLocks noChangeArrowheads="1"/>
              </p:cNvSpPr>
              <p:nvPr/>
            </p:nvSpPr>
            <p:spPr bwMode="auto">
              <a:xfrm>
                <a:off x="2792" y="122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AHGS1804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4" name="Rectangle 1474"/>
              <p:cNvSpPr>
                <a:spLocks noChangeArrowheads="1"/>
              </p:cNvSpPr>
              <p:nvPr/>
            </p:nvSpPr>
            <p:spPr bwMode="auto">
              <a:xfrm>
                <a:off x="2345" y="122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5" name="Freeform 1475"/>
              <p:cNvSpPr>
                <a:spLocks/>
              </p:cNvSpPr>
              <p:nvPr/>
            </p:nvSpPr>
            <p:spPr bwMode="auto">
              <a:xfrm>
                <a:off x="2538" y="1274"/>
                <a:ext cx="81" cy="176"/>
              </a:xfrm>
              <a:custGeom>
                <a:avLst/>
                <a:gdLst>
                  <a:gd name="T0" fmla="*/ 0 w 28"/>
                  <a:gd name="T1" fmla="*/ 0 h 61"/>
                  <a:gd name="T2" fmla="*/ 6 w 28"/>
                  <a:gd name="T3" fmla="*/ 0 h 61"/>
                  <a:gd name="T4" fmla="*/ 28 w 28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1">
                    <a:moveTo>
                      <a:pt x="0" y="0"/>
                    </a:moveTo>
                    <a:lnTo>
                      <a:pt x="6" y="0"/>
                    </a:lnTo>
                    <a:lnTo>
                      <a:pt x="28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6" name="Freeform 1476"/>
              <p:cNvSpPr>
                <a:spLocks/>
              </p:cNvSpPr>
              <p:nvPr/>
            </p:nvSpPr>
            <p:spPr bwMode="auto">
              <a:xfrm>
                <a:off x="2625" y="1274"/>
                <a:ext cx="141" cy="176"/>
              </a:xfrm>
              <a:custGeom>
                <a:avLst/>
                <a:gdLst>
                  <a:gd name="T0" fmla="*/ 0 w 49"/>
                  <a:gd name="T1" fmla="*/ 61 h 61"/>
                  <a:gd name="T2" fmla="*/ 22 w 49"/>
                  <a:gd name="T3" fmla="*/ 61 h 61"/>
                  <a:gd name="T4" fmla="*/ 44 w 49"/>
                  <a:gd name="T5" fmla="*/ 0 h 61"/>
                  <a:gd name="T6" fmla="*/ 49 w 49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1">
                    <a:moveTo>
                      <a:pt x="0" y="61"/>
                    </a:moveTo>
                    <a:lnTo>
                      <a:pt x="22" y="6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7" name="Rectangle 1477"/>
              <p:cNvSpPr>
                <a:spLocks noChangeArrowheads="1"/>
              </p:cNvSpPr>
              <p:nvPr/>
            </p:nvSpPr>
            <p:spPr bwMode="auto">
              <a:xfrm>
                <a:off x="2792" y="1329"/>
                <a:ext cx="51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pPGPseq7G2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8" name="Rectangle 1478"/>
              <p:cNvSpPr>
                <a:spLocks noChangeArrowheads="1"/>
              </p:cNvSpPr>
              <p:nvPr/>
            </p:nvSpPr>
            <p:spPr bwMode="auto">
              <a:xfrm>
                <a:off x="2345" y="1335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9" name="Freeform 1479"/>
              <p:cNvSpPr>
                <a:spLocks/>
              </p:cNvSpPr>
              <p:nvPr/>
            </p:nvSpPr>
            <p:spPr bwMode="auto">
              <a:xfrm>
                <a:off x="2538" y="1381"/>
                <a:ext cx="81" cy="101"/>
              </a:xfrm>
              <a:custGeom>
                <a:avLst/>
                <a:gdLst>
                  <a:gd name="T0" fmla="*/ 0 w 28"/>
                  <a:gd name="T1" fmla="*/ 0 h 35"/>
                  <a:gd name="T2" fmla="*/ 6 w 28"/>
                  <a:gd name="T3" fmla="*/ 0 h 35"/>
                  <a:gd name="T4" fmla="*/ 28 w 28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5">
                    <a:moveTo>
                      <a:pt x="0" y="0"/>
                    </a:moveTo>
                    <a:lnTo>
                      <a:pt x="6" y="0"/>
                    </a:lnTo>
                    <a:lnTo>
                      <a:pt x="28" y="3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0" name="Freeform 1480"/>
              <p:cNvSpPr>
                <a:spLocks/>
              </p:cNvSpPr>
              <p:nvPr/>
            </p:nvSpPr>
            <p:spPr bwMode="auto">
              <a:xfrm>
                <a:off x="2625" y="1381"/>
                <a:ext cx="141" cy="101"/>
              </a:xfrm>
              <a:custGeom>
                <a:avLst/>
                <a:gdLst>
                  <a:gd name="T0" fmla="*/ 0 w 49"/>
                  <a:gd name="T1" fmla="*/ 35 h 35"/>
                  <a:gd name="T2" fmla="*/ 22 w 49"/>
                  <a:gd name="T3" fmla="*/ 35 h 35"/>
                  <a:gd name="T4" fmla="*/ 44 w 49"/>
                  <a:gd name="T5" fmla="*/ 0 h 35"/>
                  <a:gd name="T6" fmla="*/ 49 w 49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lnTo>
                      <a:pt x="22" y="3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1" name="Rectangle 1481"/>
              <p:cNvSpPr>
                <a:spLocks noChangeArrowheads="1"/>
              </p:cNvSpPr>
              <p:nvPr/>
            </p:nvSpPr>
            <p:spPr bwMode="auto">
              <a:xfrm>
                <a:off x="2792" y="1436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AHGS1790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2" name="Rectangle 1482"/>
              <p:cNvSpPr>
                <a:spLocks noChangeArrowheads="1"/>
              </p:cNvSpPr>
              <p:nvPr/>
            </p:nvSpPr>
            <p:spPr bwMode="auto">
              <a:xfrm>
                <a:off x="2345" y="144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3" name="Freeform 1483"/>
              <p:cNvSpPr>
                <a:spLocks/>
              </p:cNvSpPr>
              <p:nvPr/>
            </p:nvSpPr>
            <p:spPr bwMode="auto">
              <a:xfrm>
                <a:off x="2538" y="1487"/>
                <a:ext cx="81" cy="70"/>
              </a:xfrm>
              <a:custGeom>
                <a:avLst/>
                <a:gdLst>
                  <a:gd name="T0" fmla="*/ 0 w 28"/>
                  <a:gd name="T1" fmla="*/ 0 h 24"/>
                  <a:gd name="T2" fmla="*/ 6 w 28"/>
                  <a:gd name="T3" fmla="*/ 0 h 24"/>
                  <a:gd name="T4" fmla="*/ 28 w 28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0"/>
                    </a:moveTo>
                    <a:lnTo>
                      <a:pt x="6" y="0"/>
                    </a:lnTo>
                    <a:lnTo>
                      <a:pt x="28" y="2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4" name="Freeform 1484"/>
              <p:cNvSpPr>
                <a:spLocks/>
              </p:cNvSpPr>
              <p:nvPr/>
            </p:nvSpPr>
            <p:spPr bwMode="auto">
              <a:xfrm>
                <a:off x="2625" y="1487"/>
                <a:ext cx="141" cy="70"/>
              </a:xfrm>
              <a:custGeom>
                <a:avLst/>
                <a:gdLst>
                  <a:gd name="T0" fmla="*/ 0 w 49"/>
                  <a:gd name="T1" fmla="*/ 24 h 24"/>
                  <a:gd name="T2" fmla="*/ 22 w 49"/>
                  <a:gd name="T3" fmla="*/ 24 h 24"/>
                  <a:gd name="T4" fmla="*/ 44 w 49"/>
                  <a:gd name="T5" fmla="*/ 0 h 24"/>
                  <a:gd name="T6" fmla="*/ 49 w 49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4">
                    <a:moveTo>
                      <a:pt x="0" y="24"/>
                    </a:moveTo>
                    <a:lnTo>
                      <a:pt x="22" y="24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5" name="Rectangle 1485"/>
              <p:cNvSpPr>
                <a:spLocks noChangeArrowheads="1"/>
              </p:cNvSpPr>
              <p:nvPr/>
            </p:nvSpPr>
            <p:spPr bwMode="auto">
              <a:xfrm>
                <a:off x="2792" y="154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AHGS1635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6" name="Rectangle 1486"/>
              <p:cNvSpPr>
                <a:spLocks noChangeArrowheads="1"/>
              </p:cNvSpPr>
              <p:nvPr/>
            </p:nvSpPr>
            <p:spPr bwMode="auto">
              <a:xfrm>
                <a:off x="2345" y="154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7" name="Freeform 1487"/>
              <p:cNvSpPr>
                <a:spLocks/>
              </p:cNvSpPr>
              <p:nvPr/>
            </p:nvSpPr>
            <p:spPr bwMode="auto">
              <a:xfrm>
                <a:off x="2538" y="1594"/>
                <a:ext cx="81" cy="35"/>
              </a:xfrm>
              <a:custGeom>
                <a:avLst/>
                <a:gdLst>
                  <a:gd name="T0" fmla="*/ 0 w 28"/>
                  <a:gd name="T1" fmla="*/ 0 h 12"/>
                  <a:gd name="T2" fmla="*/ 6 w 28"/>
                  <a:gd name="T3" fmla="*/ 0 h 12"/>
                  <a:gd name="T4" fmla="*/ 28 w 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">
                    <a:moveTo>
                      <a:pt x="0" y="0"/>
                    </a:moveTo>
                    <a:lnTo>
                      <a:pt x="6" y="0"/>
                    </a:lnTo>
                    <a:lnTo>
                      <a:pt x="28" y="1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8" name="Freeform 1488"/>
              <p:cNvSpPr>
                <a:spLocks/>
              </p:cNvSpPr>
              <p:nvPr/>
            </p:nvSpPr>
            <p:spPr bwMode="auto">
              <a:xfrm>
                <a:off x="2625" y="1594"/>
                <a:ext cx="141" cy="35"/>
              </a:xfrm>
              <a:custGeom>
                <a:avLst/>
                <a:gdLst>
                  <a:gd name="T0" fmla="*/ 0 w 49"/>
                  <a:gd name="T1" fmla="*/ 12 h 12"/>
                  <a:gd name="T2" fmla="*/ 22 w 49"/>
                  <a:gd name="T3" fmla="*/ 12 h 12"/>
                  <a:gd name="T4" fmla="*/ 44 w 49"/>
                  <a:gd name="T5" fmla="*/ 0 h 12"/>
                  <a:gd name="T6" fmla="*/ 49 w 49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">
                    <a:moveTo>
                      <a:pt x="0" y="12"/>
                    </a:moveTo>
                    <a:lnTo>
                      <a:pt x="22" y="12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9" name="Rectangle 1489"/>
              <p:cNvSpPr>
                <a:spLocks noChangeArrowheads="1"/>
              </p:cNvSpPr>
              <p:nvPr/>
            </p:nvSpPr>
            <p:spPr bwMode="auto">
              <a:xfrm>
                <a:off x="2792" y="1649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IPAHM166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0" name="Rectangle 1490"/>
              <p:cNvSpPr>
                <a:spLocks noChangeArrowheads="1"/>
              </p:cNvSpPr>
              <p:nvPr/>
            </p:nvSpPr>
            <p:spPr bwMode="auto">
              <a:xfrm>
                <a:off x="2345" y="1655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1" name="Freeform 1491"/>
              <p:cNvSpPr>
                <a:spLocks/>
              </p:cNvSpPr>
              <p:nvPr/>
            </p:nvSpPr>
            <p:spPr bwMode="auto">
              <a:xfrm>
                <a:off x="2538" y="1669"/>
                <a:ext cx="81" cy="32"/>
              </a:xfrm>
              <a:custGeom>
                <a:avLst/>
                <a:gdLst>
                  <a:gd name="T0" fmla="*/ 0 w 28"/>
                  <a:gd name="T1" fmla="*/ 11 h 11"/>
                  <a:gd name="T2" fmla="*/ 6 w 28"/>
                  <a:gd name="T3" fmla="*/ 11 h 11"/>
                  <a:gd name="T4" fmla="*/ 28 w 2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1">
                    <a:moveTo>
                      <a:pt x="0" y="11"/>
                    </a:moveTo>
                    <a:lnTo>
                      <a:pt x="6" y="1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2" name="Freeform 1492"/>
              <p:cNvSpPr>
                <a:spLocks/>
              </p:cNvSpPr>
              <p:nvPr/>
            </p:nvSpPr>
            <p:spPr bwMode="auto">
              <a:xfrm>
                <a:off x="2625" y="1669"/>
                <a:ext cx="141" cy="32"/>
              </a:xfrm>
              <a:custGeom>
                <a:avLst/>
                <a:gdLst>
                  <a:gd name="T0" fmla="*/ 0 w 49"/>
                  <a:gd name="T1" fmla="*/ 0 h 11"/>
                  <a:gd name="T2" fmla="*/ 22 w 49"/>
                  <a:gd name="T3" fmla="*/ 0 h 11"/>
                  <a:gd name="T4" fmla="*/ 44 w 49"/>
                  <a:gd name="T5" fmla="*/ 11 h 11"/>
                  <a:gd name="T6" fmla="*/ 49 w 49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1">
                    <a:moveTo>
                      <a:pt x="0" y="0"/>
                    </a:moveTo>
                    <a:lnTo>
                      <a:pt x="22" y="0"/>
                    </a:lnTo>
                    <a:lnTo>
                      <a:pt x="44" y="11"/>
                    </a:lnTo>
                    <a:lnTo>
                      <a:pt x="49" y="1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3" name="Rectangle 1493"/>
              <p:cNvSpPr>
                <a:spLocks noChangeArrowheads="1"/>
              </p:cNvSpPr>
              <p:nvPr/>
            </p:nvSpPr>
            <p:spPr bwMode="auto">
              <a:xfrm>
                <a:off x="2792" y="1756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AHGS2324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4" name="Rectangle 1494"/>
              <p:cNvSpPr>
                <a:spLocks noChangeArrowheads="1"/>
              </p:cNvSpPr>
              <p:nvPr/>
            </p:nvSpPr>
            <p:spPr bwMode="auto">
              <a:xfrm>
                <a:off x="2345" y="176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5" name="Freeform 1495"/>
              <p:cNvSpPr>
                <a:spLocks/>
              </p:cNvSpPr>
              <p:nvPr/>
            </p:nvSpPr>
            <p:spPr bwMode="auto">
              <a:xfrm>
                <a:off x="2538" y="1715"/>
                <a:ext cx="81" cy="92"/>
              </a:xfrm>
              <a:custGeom>
                <a:avLst/>
                <a:gdLst>
                  <a:gd name="T0" fmla="*/ 0 w 28"/>
                  <a:gd name="T1" fmla="*/ 32 h 32"/>
                  <a:gd name="T2" fmla="*/ 6 w 28"/>
                  <a:gd name="T3" fmla="*/ 32 h 32"/>
                  <a:gd name="T4" fmla="*/ 28 w 2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32"/>
                    </a:moveTo>
                    <a:lnTo>
                      <a:pt x="6" y="3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6" name="Freeform 1496"/>
              <p:cNvSpPr>
                <a:spLocks/>
              </p:cNvSpPr>
              <p:nvPr/>
            </p:nvSpPr>
            <p:spPr bwMode="auto">
              <a:xfrm>
                <a:off x="2625" y="1715"/>
                <a:ext cx="141" cy="92"/>
              </a:xfrm>
              <a:custGeom>
                <a:avLst/>
                <a:gdLst>
                  <a:gd name="T0" fmla="*/ 0 w 49"/>
                  <a:gd name="T1" fmla="*/ 0 h 32"/>
                  <a:gd name="T2" fmla="*/ 22 w 49"/>
                  <a:gd name="T3" fmla="*/ 0 h 32"/>
                  <a:gd name="T4" fmla="*/ 44 w 49"/>
                  <a:gd name="T5" fmla="*/ 32 h 32"/>
                  <a:gd name="T6" fmla="*/ 49 w 49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0"/>
                    </a:moveTo>
                    <a:lnTo>
                      <a:pt x="22" y="0"/>
                    </a:lnTo>
                    <a:lnTo>
                      <a:pt x="44" y="32"/>
                    </a:lnTo>
                    <a:lnTo>
                      <a:pt x="49" y="3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7" name="Rectangle 1497"/>
              <p:cNvSpPr>
                <a:spLocks noChangeArrowheads="1"/>
              </p:cNvSpPr>
              <p:nvPr/>
            </p:nvSpPr>
            <p:spPr bwMode="auto">
              <a:xfrm>
                <a:off x="2792" y="186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8" name="Rectangle 1498"/>
              <p:cNvSpPr>
                <a:spLocks noChangeArrowheads="1"/>
              </p:cNvSpPr>
              <p:nvPr/>
            </p:nvSpPr>
            <p:spPr bwMode="auto">
              <a:xfrm>
                <a:off x="2345" y="186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26.7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9" name="Freeform 1499"/>
              <p:cNvSpPr>
                <a:spLocks/>
              </p:cNvSpPr>
              <p:nvPr/>
            </p:nvSpPr>
            <p:spPr bwMode="auto">
              <a:xfrm>
                <a:off x="2538" y="1758"/>
                <a:ext cx="81" cy="156"/>
              </a:xfrm>
              <a:custGeom>
                <a:avLst/>
                <a:gdLst>
                  <a:gd name="T0" fmla="*/ 0 w 28"/>
                  <a:gd name="T1" fmla="*/ 54 h 54"/>
                  <a:gd name="T2" fmla="*/ 6 w 28"/>
                  <a:gd name="T3" fmla="*/ 54 h 54"/>
                  <a:gd name="T4" fmla="*/ 28 w 28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4">
                    <a:moveTo>
                      <a:pt x="0" y="54"/>
                    </a:moveTo>
                    <a:lnTo>
                      <a:pt x="6" y="5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0" name="Freeform 1500"/>
              <p:cNvSpPr>
                <a:spLocks/>
              </p:cNvSpPr>
              <p:nvPr/>
            </p:nvSpPr>
            <p:spPr bwMode="auto">
              <a:xfrm>
                <a:off x="2625" y="1758"/>
                <a:ext cx="141" cy="156"/>
              </a:xfrm>
              <a:custGeom>
                <a:avLst/>
                <a:gdLst>
                  <a:gd name="T0" fmla="*/ 0 w 49"/>
                  <a:gd name="T1" fmla="*/ 0 h 54"/>
                  <a:gd name="T2" fmla="*/ 22 w 49"/>
                  <a:gd name="T3" fmla="*/ 0 h 54"/>
                  <a:gd name="T4" fmla="*/ 44 w 49"/>
                  <a:gd name="T5" fmla="*/ 54 h 54"/>
                  <a:gd name="T6" fmla="*/ 49 w 49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54">
                    <a:moveTo>
                      <a:pt x="0" y="0"/>
                    </a:moveTo>
                    <a:lnTo>
                      <a:pt x="22" y="0"/>
                    </a:lnTo>
                    <a:lnTo>
                      <a:pt x="44" y="54"/>
                    </a:lnTo>
                    <a:lnTo>
                      <a:pt x="49" y="5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1" name="Rectangle 1501"/>
              <p:cNvSpPr>
                <a:spLocks noChangeArrowheads="1"/>
              </p:cNvSpPr>
              <p:nvPr/>
            </p:nvSpPr>
            <p:spPr bwMode="auto">
              <a:xfrm>
                <a:off x="2792" y="1969"/>
                <a:ext cx="527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AHGS2559-1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2" name="Rectangle 1502"/>
              <p:cNvSpPr>
                <a:spLocks noChangeArrowheads="1"/>
              </p:cNvSpPr>
              <p:nvPr/>
            </p:nvSpPr>
            <p:spPr bwMode="auto">
              <a:xfrm>
                <a:off x="2345" y="1975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3" name="Freeform 1503"/>
              <p:cNvSpPr>
                <a:spLocks/>
              </p:cNvSpPr>
              <p:nvPr/>
            </p:nvSpPr>
            <p:spPr bwMode="auto">
              <a:xfrm>
                <a:off x="2538" y="1793"/>
                <a:ext cx="81" cy="228"/>
              </a:xfrm>
              <a:custGeom>
                <a:avLst/>
                <a:gdLst>
                  <a:gd name="T0" fmla="*/ 0 w 28"/>
                  <a:gd name="T1" fmla="*/ 79 h 79"/>
                  <a:gd name="T2" fmla="*/ 6 w 28"/>
                  <a:gd name="T3" fmla="*/ 79 h 79"/>
                  <a:gd name="T4" fmla="*/ 28 w 28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9">
                    <a:moveTo>
                      <a:pt x="0" y="79"/>
                    </a:moveTo>
                    <a:lnTo>
                      <a:pt x="6" y="7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4" name="Freeform 1504"/>
              <p:cNvSpPr>
                <a:spLocks/>
              </p:cNvSpPr>
              <p:nvPr/>
            </p:nvSpPr>
            <p:spPr bwMode="auto">
              <a:xfrm>
                <a:off x="2625" y="1793"/>
                <a:ext cx="141" cy="228"/>
              </a:xfrm>
              <a:custGeom>
                <a:avLst/>
                <a:gdLst>
                  <a:gd name="T0" fmla="*/ 0 w 49"/>
                  <a:gd name="T1" fmla="*/ 0 h 79"/>
                  <a:gd name="T2" fmla="*/ 22 w 49"/>
                  <a:gd name="T3" fmla="*/ 0 h 79"/>
                  <a:gd name="T4" fmla="*/ 44 w 49"/>
                  <a:gd name="T5" fmla="*/ 79 h 79"/>
                  <a:gd name="T6" fmla="*/ 49 w 49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9">
                    <a:moveTo>
                      <a:pt x="0" y="0"/>
                    </a:moveTo>
                    <a:lnTo>
                      <a:pt x="22" y="0"/>
                    </a:lnTo>
                    <a:lnTo>
                      <a:pt x="44" y="79"/>
                    </a:lnTo>
                    <a:lnTo>
                      <a:pt x="49" y="7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5" name="Rectangle 1505"/>
              <p:cNvSpPr>
                <a:spLocks noChangeArrowheads="1"/>
              </p:cNvSpPr>
              <p:nvPr/>
            </p:nvSpPr>
            <p:spPr bwMode="auto">
              <a:xfrm>
                <a:off x="2792" y="2075"/>
                <a:ext cx="527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AHGS2333-1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6" name="Rectangle 1506"/>
              <p:cNvSpPr>
                <a:spLocks noChangeArrowheads="1"/>
              </p:cNvSpPr>
              <p:nvPr/>
            </p:nvSpPr>
            <p:spPr bwMode="auto">
              <a:xfrm>
                <a:off x="2345" y="208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7" name="Freeform 1507"/>
              <p:cNvSpPr>
                <a:spLocks/>
              </p:cNvSpPr>
              <p:nvPr/>
            </p:nvSpPr>
            <p:spPr bwMode="auto">
              <a:xfrm>
                <a:off x="2538" y="1825"/>
                <a:ext cx="81" cy="302"/>
              </a:xfrm>
              <a:custGeom>
                <a:avLst/>
                <a:gdLst>
                  <a:gd name="T0" fmla="*/ 0 w 28"/>
                  <a:gd name="T1" fmla="*/ 105 h 105"/>
                  <a:gd name="T2" fmla="*/ 6 w 28"/>
                  <a:gd name="T3" fmla="*/ 105 h 105"/>
                  <a:gd name="T4" fmla="*/ 28 w 28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5">
                    <a:moveTo>
                      <a:pt x="0" y="105"/>
                    </a:moveTo>
                    <a:lnTo>
                      <a:pt x="6" y="10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8" name="Freeform 1508"/>
              <p:cNvSpPr>
                <a:spLocks/>
              </p:cNvSpPr>
              <p:nvPr/>
            </p:nvSpPr>
            <p:spPr bwMode="auto">
              <a:xfrm>
                <a:off x="2625" y="1825"/>
                <a:ext cx="141" cy="302"/>
              </a:xfrm>
              <a:custGeom>
                <a:avLst/>
                <a:gdLst>
                  <a:gd name="T0" fmla="*/ 0 w 49"/>
                  <a:gd name="T1" fmla="*/ 0 h 105"/>
                  <a:gd name="T2" fmla="*/ 22 w 49"/>
                  <a:gd name="T3" fmla="*/ 0 h 105"/>
                  <a:gd name="T4" fmla="*/ 44 w 49"/>
                  <a:gd name="T5" fmla="*/ 105 h 105"/>
                  <a:gd name="T6" fmla="*/ 49 w 49"/>
                  <a:gd name="T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05">
                    <a:moveTo>
                      <a:pt x="0" y="0"/>
                    </a:moveTo>
                    <a:lnTo>
                      <a:pt x="22" y="0"/>
                    </a:lnTo>
                    <a:lnTo>
                      <a:pt x="44" y="105"/>
                    </a:lnTo>
                    <a:lnTo>
                      <a:pt x="49" y="10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9" name="Rectangle 1509"/>
              <p:cNvSpPr>
                <a:spLocks noChangeArrowheads="1"/>
              </p:cNvSpPr>
              <p:nvPr/>
            </p:nvSpPr>
            <p:spPr bwMode="auto">
              <a:xfrm>
                <a:off x="2792" y="218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AHGS1634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0" name="Rectangle 1510"/>
              <p:cNvSpPr>
                <a:spLocks noChangeArrowheads="1"/>
              </p:cNvSpPr>
              <p:nvPr/>
            </p:nvSpPr>
            <p:spPr bwMode="auto">
              <a:xfrm>
                <a:off x="2345" y="218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29.7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1" name="Freeform 1511"/>
              <p:cNvSpPr>
                <a:spLocks/>
              </p:cNvSpPr>
              <p:nvPr/>
            </p:nvSpPr>
            <p:spPr bwMode="auto">
              <a:xfrm>
                <a:off x="2538" y="1851"/>
                <a:ext cx="81" cy="383"/>
              </a:xfrm>
              <a:custGeom>
                <a:avLst/>
                <a:gdLst>
                  <a:gd name="T0" fmla="*/ 0 w 28"/>
                  <a:gd name="T1" fmla="*/ 133 h 133"/>
                  <a:gd name="T2" fmla="*/ 6 w 28"/>
                  <a:gd name="T3" fmla="*/ 133 h 133"/>
                  <a:gd name="T4" fmla="*/ 28 w 28"/>
                  <a:gd name="T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3">
                    <a:moveTo>
                      <a:pt x="0" y="133"/>
                    </a:moveTo>
                    <a:lnTo>
                      <a:pt x="6" y="13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2" name="Freeform 1512"/>
              <p:cNvSpPr>
                <a:spLocks/>
              </p:cNvSpPr>
              <p:nvPr/>
            </p:nvSpPr>
            <p:spPr bwMode="auto">
              <a:xfrm>
                <a:off x="2625" y="1851"/>
                <a:ext cx="141" cy="383"/>
              </a:xfrm>
              <a:custGeom>
                <a:avLst/>
                <a:gdLst>
                  <a:gd name="T0" fmla="*/ 0 w 49"/>
                  <a:gd name="T1" fmla="*/ 0 h 133"/>
                  <a:gd name="T2" fmla="*/ 22 w 49"/>
                  <a:gd name="T3" fmla="*/ 0 h 133"/>
                  <a:gd name="T4" fmla="*/ 44 w 49"/>
                  <a:gd name="T5" fmla="*/ 133 h 133"/>
                  <a:gd name="T6" fmla="*/ 49 w 49"/>
                  <a:gd name="T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33">
                    <a:moveTo>
                      <a:pt x="0" y="0"/>
                    </a:moveTo>
                    <a:lnTo>
                      <a:pt x="22" y="0"/>
                    </a:lnTo>
                    <a:lnTo>
                      <a:pt x="44" y="133"/>
                    </a:lnTo>
                    <a:lnTo>
                      <a:pt x="49" y="13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3" name="Rectangle 1513"/>
              <p:cNvSpPr>
                <a:spLocks noChangeArrowheads="1"/>
              </p:cNvSpPr>
              <p:nvPr/>
            </p:nvSpPr>
            <p:spPr bwMode="auto">
              <a:xfrm>
                <a:off x="2792" y="2289"/>
                <a:ext cx="39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TC4F10-1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4" name="Rectangle 1514"/>
              <p:cNvSpPr>
                <a:spLocks noChangeArrowheads="1"/>
              </p:cNvSpPr>
              <p:nvPr/>
            </p:nvSpPr>
            <p:spPr bwMode="auto">
              <a:xfrm>
                <a:off x="2345" y="229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5" name="Freeform 1515"/>
              <p:cNvSpPr>
                <a:spLocks/>
              </p:cNvSpPr>
              <p:nvPr/>
            </p:nvSpPr>
            <p:spPr bwMode="auto">
              <a:xfrm>
                <a:off x="2538" y="1903"/>
                <a:ext cx="81" cy="438"/>
              </a:xfrm>
              <a:custGeom>
                <a:avLst/>
                <a:gdLst>
                  <a:gd name="T0" fmla="*/ 0 w 28"/>
                  <a:gd name="T1" fmla="*/ 152 h 152"/>
                  <a:gd name="T2" fmla="*/ 6 w 28"/>
                  <a:gd name="T3" fmla="*/ 152 h 152"/>
                  <a:gd name="T4" fmla="*/ 28 w 28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2">
                    <a:moveTo>
                      <a:pt x="0" y="152"/>
                    </a:moveTo>
                    <a:lnTo>
                      <a:pt x="6" y="15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6" name="Freeform 1516"/>
              <p:cNvSpPr>
                <a:spLocks/>
              </p:cNvSpPr>
              <p:nvPr/>
            </p:nvSpPr>
            <p:spPr bwMode="auto">
              <a:xfrm>
                <a:off x="2625" y="1903"/>
                <a:ext cx="141" cy="438"/>
              </a:xfrm>
              <a:custGeom>
                <a:avLst/>
                <a:gdLst>
                  <a:gd name="T0" fmla="*/ 0 w 49"/>
                  <a:gd name="T1" fmla="*/ 0 h 152"/>
                  <a:gd name="T2" fmla="*/ 22 w 49"/>
                  <a:gd name="T3" fmla="*/ 0 h 152"/>
                  <a:gd name="T4" fmla="*/ 44 w 49"/>
                  <a:gd name="T5" fmla="*/ 152 h 152"/>
                  <a:gd name="T6" fmla="*/ 49 w 49"/>
                  <a:gd name="T7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2">
                    <a:moveTo>
                      <a:pt x="0" y="0"/>
                    </a:moveTo>
                    <a:lnTo>
                      <a:pt x="22" y="0"/>
                    </a:lnTo>
                    <a:lnTo>
                      <a:pt x="44" y="152"/>
                    </a:lnTo>
                    <a:lnTo>
                      <a:pt x="49" y="15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7" name="Rectangle 1517"/>
              <p:cNvSpPr>
                <a:spLocks noChangeArrowheads="1"/>
              </p:cNvSpPr>
              <p:nvPr/>
            </p:nvSpPr>
            <p:spPr bwMode="auto">
              <a:xfrm>
                <a:off x="2792" y="2395"/>
                <a:ext cx="34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GM2553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8" name="Rectangle 1518"/>
              <p:cNvSpPr>
                <a:spLocks noChangeArrowheads="1"/>
              </p:cNvSpPr>
              <p:nvPr/>
            </p:nvSpPr>
            <p:spPr bwMode="auto">
              <a:xfrm>
                <a:off x="2345" y="240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9" name="Freeform 1519"/>
              <p:cNvSpPr>
                <a:spLocks/>
              </p:cNvSpPr>
              <p:nvPr/>
            </p:nvSpPr>
            <p:spPr bwMode="auto">
              <a:xfrm>
                <a:off x="2538" y="1934"/>
                <a:ext cx="81" cy="513"/>
              </a:xfrm>
              <a:custGeom>
                <a:avLst/>
                <a:gdLst>
                  <a:gd name="T0" fmla="*/ 0 w 28"/>
                  <a:gd name="T1" fmla="*/ 178 h 178"/>
                  <a:gd name="T2" fmla="*/ 6 w 28"/>
                  <a:gd name="T3" fmla="*/ 178 h 178"/>
                  <a:gd name="T4" fmla="*/ 28 w 28"/>
                  <a:gd name="T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8">
                    <a:moveTo>
                      <a:pt x="0" y="178"/>
                    </a:moveTo>
                    <a:lnTo>
                      <a:pt x="6" y="17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0" name="Freeform 1520"/>
              <p:cNvSpPr>
                <a:spLocks/>
              </p:cNvSpPr>
              <p:nvPr/>
            </p:nvSpPr>
            <p:spPr bwMode="auto">
              <a:xfrm>
                <a:off x="2625" y="1934"/>
                <a:ext cx="141" cy="513"/>
              </a:xfrm>
              <a:custGeom>
                <a:avLst/>
                <a:gdLst>
                  <a:gd name="T0" fmla="*/ 0 w 49"/>
                  <a:gd name="T1" fmla="*/ 0 h 178"/>
                  <a:gd name="T2" fmla="*/ 22 w 49"/>
                  <a:gd name="T3" fmla="*/ 0 h 178"/>
                  <a:gd name="T4" fmla="*/ 44 w 49"/>
                  <a:gd name="T5" fmla="*/ 178 h 178"/>
                  <a:gd name="T6" fmla="*/ 49 w 49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8">
                    <a:moveTo>
                      <a:pt x="0" y="0"/>
                    </a:moveTo>
                    <a:lnTo>
                      <a:pt x="22" y="0"/>
                    </a:lnTo>
                    <a:lnTo>
                      <a:pt x="44" y="178"/>
                    </a:lnTo>
                    <a:lnTo>
                      <a:pt x="49" y="17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1" name="Rectangle 1521"/>
              <p:cNvSpPr>
                <a:spLocks noChangeArrowheads="1"/>
              </p:cNvSpPr>
              <p:nvPr/>
            </p:nvSpPr>
            <p:spPr bwMode="auto">
              <a:xfrm>
                <a:off x="2792" y="2502"/>
                <a:ext cx="38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POCR164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2" name="Rectangle 1522"/>
              <p:cNvSpPr>
                <a:spLocks noChangeArrowheads="1"/>
              </p:cNvSpPr>
              <p:nvPr/>
            </p:nvSpPr>
            <p:spPr bwMode="auto">
              <a:xfrm>
                <a:off x="2345" y="250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3" name="Freeform 1523"/>
              <p:cNvSpPr>
                <a:spLocks/>
              </p:cNvSpPr>
              <p:nvPr/>
            </p:nvSpPr>
            <p:spPr bwMode="auto">
              <a:xfrm>
                <a:off x="2538" y="2044"/>
                <a:ext cx="81" cy="510"/>
              </a:xfrm>
              <a:custGeom>
                <a:avLst/>
                <a:gdLst>
                  <a:gd name="T0" fmla="*/ 0 w 28"/>
                  <a:gd name="T1" fmla="*/ 177 h 177"/>
                  <a:gd name="T2" fmla="*/ 6 w 28"/>
                  <a:gd name="T3" fmla="*/ 177 h 177"/>
                  <a:gd name="T4" fmla="*/ 28 w 28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77">
                    <a:moveTo>
                      <a:pt x="0" y="177"/>
                    </a:moveTo>
                    <a:lnTo>
                      <a:pt x="6" y="17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4" name="Freeform 1524"/>
              <p:cNvSpPr>
                <a:spLocks/>
              </p:cNvSpPr>
              <p:nvPr/>
            </p:nvSpPr>
            <p:spPr bwMode="auto">
              <a:xfrm>
                <a:off x="2625" y="2044"/>
                <a:ext cx="141" cy="510"/>
              </a:xfrm>
              <a:custGeom>
                <a:avLst/>
                <a:gdLst>
                  <a:gd name="T0" fmla="*/ 0 w 49"/>
                  <a:gd name="T1" fmla="*/ 0 h 177"/>
                  <a:gd name="T2" fmla="*/ 22 w 49"/>
                  <a:gd name="T3" fmla="*/ 0 h 177"/>
                  <a:gd name="T4" fmla="*/ 44 w 49"/>
                  <a:gd name="T5" fmla="*/ 177 h 177"/>
                  <a:gd name="T6" fmla="*/ 49 w 49"/>
                  <a:gd name="T7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77">
                    <a:moveTo>
                      <a:pt x="0" y="0"/>
                    </a:moveTo>
                    <a:lnTo>
                      <a:pt x="22" y="0"/>
                    </a:lnTo>
                    <a:lnTo>
                      <a:pt x="44" y="177"/>
                    </a:lnTo>
                    <a:lnTo>
                      <a:pt x="49" y="17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5" name="Rectangle 1525"/>
              <p:cNvSpPr>
                <a:spLocks noChangeArrowheads="1"/>
              </p:cNvSpPr>
              <p:nvPr/>
            </p:nvSpPr>
            <p:spPr bwMode="auto">
              <a:xfrm>
                <a:off x="2792" y="2609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AHGS1673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6" name="Rectangle 1526"/>
              <p:cNvSpPr>
                <a:spLocks noChangeArrowheads="1"/>
              </p:cNvSpPr>
              <p:nvPr/>
            </p:nvSpPr>
            <p:spPr bwMode="auto">
              <a:xfrm>
                <a:off x="2345" y="261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7" name="Freeform 1527"/>
              <p:cNvSpPr>
                <a:spLocks/>
              </p:cNvSpPr>
              <p:nvPr/>
            </p:nvSpPr>
            <p:spPr bwMode="auto">
              <a:xfrm>
                <a:off x="2538" y="2098"/>
                <a:ext cx="81" cy="563"/>
              </a:xfrm>
              <a:custGeom>
                <a:avLst/>
                <a:gdLst>
                  <a:gd name="T0" fmla="*/ 0 w 28"/>
                  <a:gd name="T1" fmla="*/ 195 h 195"/>
                  <a:gd name="T2" fmla="*/ 6 w 28"/>
                  <a:gd name="T3" fmla="*/ 195 h 195"/>
                  <a:gd name="T4" fmla="*/ 28 w 28"/>
                  <a:gd name="T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5">
                    <a:moveTo>
                      <a:pt x="0" y="195"/>
                    </a:moveTo>
                    <a:lnTo>
                      <a:pt x="6" y="195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8" name="Freeform 1528"/>
              <p:cNvSpPr>
                <a:spLocks/>
              </p:cNvSpPr>
              <p:nvPr/>
            </p:nvSpPr>
            <p:spPr bwMode="auto">
              <a:xfrm>
                <a:off x="2625" y="2098"/>
                <a:ext cx="141" cy="563"/>
              </a:xfrm>
              <a:custGeom>
                <a:avLst/>
                <a:gdLst>
                  <a:gd name="T0" fmla="*/ 0 w 49"/>
                  <a:gd name="T1" fmla="*/ 0 h 195"/>
                  <a:gd name="T2" fmla="*/ 22 w 49"/>
                  <a:gd name="T3" fmla="*/ 0 h 195"/>
                  <a:gd name="T4" fmla="*/ 44 w 49"/>
                  <a:gd name="T5" fmla="*/ 195 h 195"/>
                  <a:gd name="T6" fmla="*/ 49 w 49"/>
                  <a:gd name="T7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0"/>
                    </a:moveTo>
                    <a:lnTo>
                      <a:pt x="22" y="0"/>
                    </a:lnTo>
                    <a:lnTo>
                      <a:pt x="44" y="195"/>
                    </a:lnTo>
                    <a:lnTo>
                      <a:pt x="49" y="19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99" name="Rectangle 1529"/>
              <p:cNvSpPr>
                <a:spLocks noChangeArrowheads="1"/>
              </p:cNvSpPr>
              <p:nvPr/>
            </p:nvSpPr>
            <p:spPr bwMode="auto">
              <a:xfrm>
                <a:off x="2792" y="2715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AHGS2325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0" name="Rectangle 1530"/>
              <p:cNvSpPr>
                <a:spLocks noChangeArrowheads="1"/>
              </p:cNvSpPr>
              <p:nvPr/>
            </p:nvSpPr>
            <p:spPr bwMode="auto">
              <a:xfrm>
                <a:off x="2345" y="272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1" name="Freeform 1531"/>
              <p:cNvSpPr>
                <a:spLocks/>
              </p:cNvSpPr>
              <p:nvPr/>
            </p:nvSpPr>
            <p:spPr bwMode="auto">
              <a:xfrm>
                <a:off x="2538" y="2110"/>
                <a:ext cx="81" cy="657"/>
              </a:xfrm>
              <a:custGeom>
                <a:avLst/>
                <a:gdLst>
                  <a:gd name="T0" fmla="*/ 0 w 28"/>
                  <a:gd name="T1" fmla="*/ 228 h 228"/>
                  <a:gd name="T2" fmla="*/ 6 w 28"/>
                  <a:gd name="T3" fmla="*/ 228 h 228"/>
                  <a:gd name="T4" fmla="*/ 28 w 28"/>
                  <a:gd name="T5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28">
                    <a:moveTo>
                      <a:pt x="0" y="228"/>
                    </a:moveTo>
                    <a:lnTo>
                      <a:pt x="6" y="22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2" name="Freeform 1532"/>
              <p:cNvSpPr>
                <a:spLocks/>
              </p:cNvSpPr>
              <p:nvPr/>
            </p:nvSpPr>
            <p:spPr bwMode="auto">
              <a:xfrm>
                <a:off x="2625" y="2110"/>
                <a:ext cx="141" cy="657"/>
              </a:xfrm>
              <a:custGeom>
                <a:avLst/>
                <a:gdLst>
                  <a:gd name="T0" fmla="*/ 0 w 49"/>
                  <a:gd name="T1" fmla="*/ 0 h 228"/>
                  <a:gd name="T2" fmla="*/ 22 w 49"/>
                  <a:gd name="T3" fmla="*/ 0 h 228"/>
                  <a:gd name="T4" fmla="*/ 44 w 49"/>
                  <a:gd name="T5" fmla="*/ 228 h 228"/>
                  <a:gd name="T6" fmla="*/ 49 w 49"/>
                  <a:gd name="T7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28">
                    <a:moveTo>
                      <a:pt x="0" y="0"/>
                    </a:moveTo>
                    <a:lnTo>
                      <a:pt x="22" y="0"/>
                    </a:lnTo>
                    <a:lnTo>
                      <a:pt x="44" y="228"/>
                    </a:lnTo>
                    <a:lnTo>
                      <a:pt x="49" y="22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3" name="Rectangle 1533"/>
              <p:cNvSpPr>
                <a:spLocks noChangeArrowheads="1"/>
              </p:cNvSpPr>
              <p:nvPr/>
            </p:nvSpPr>
            <p:spPr bwMode="auto">
              <a:xfrm>
                <a:off x="2792" y="282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AHGS1998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4" name="Rectangle 1534"/>
              <p:cNvSpPr>
                <a:spLocks noChangeArrowheads="1"/>
              </p:cNvSpPr>
              <p:nvPr/>
            </p:nvSpPr>
            <p:spPr bwMode="auto">
              <a:xfrm>
                <a:off x="2345" y="282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5" name="Freeform 1535"/>
              <p:cNvSpPr>
                <a:spLocks/>
              </p:cNvSpPr>
              <p:nvPr/>
            </p:nvSpPr>
            <p:spPr bwMode="auto">
              <a:xfrm>
                <a:off x="2538" y="2133"/>
                <a:ext cx="81" cy="741"/>
              </a:xfrm>
              <a:custGeom>
                <a:avLst/>
                <a:gdLst>
                  <a:gd name="T0" fmla="*/ 0 w 28"/>
                  <a:gd name="T1" fmla="*/ 257 h 257"/>
                  <a:gd name="T2" fmla="*/ 6 w 28"/>
                  <a:gd name="T3" fmla="*/ 257 h 257"/>
                  <a:gd name="T4" fmla="*/ 28 w 28"/>
                  <a:gd name="T5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7">
                    <a:moveTo>
                      <a:pt x="0" y="257"/>
                    </a:moveTo>
                    <a:lnTo>
                      <a:pt x="6" y="257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6" name="Freeform 1536"/>
              <p:cNvSpPr>
                <a:spLocks/>
              </p:cNvSpPr>
              <p:nvPr/>
            </p:nvSpPr>
            <p:spPr bwMode="auto">
              <a:xfrm>
                <a:off x="2625" y="2133"/>
                <a:ext cx="141" cy="741"/>
              </a:xfrm>
              <a:custGeom>
                <a:avLst/>
                <a:gdLst>
                  <a:gd name="T0" fmla="*/ 0 w 49"/>
                  <a:gd name="T1" fmla="*/ 0 h 257"/>
                  <a:gd name="T2" fmla="*/ 22 w 49"/>
                  <a:gd name="T3" fmla="*/ 0 h 257"/>
                  <a:gd name="T4" fmla="*/ 44 w 49"/>
                  <a:gd name="T5" fmla="*/ 257 h 257"/>
                  <a:gd name="T6" fmla="*/ 49 w 49"/>
                  <a:gd name="T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57">
                    <a:moveTo>
                      <a:pt x="0" y="0"/>
                    </a:moveTo>
                    <a:lnTo>
                      <a:pt x="22" y="0"/>
                    </a:lnTo>
                    <a:lnTo>
                      <a:pt x="44" y="257"/>
                    </a:lnTo>
                    <a:lnTo>
                      <a:pt x="49" y="257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7" name="Rectangle 1537"/>
              <p:cNvSpPr>
                <a:spLocks noChangeArrowheads="1"/>
              </p:cNvSpPr>
              <p:nvPr/>
            </p:nvSpPr>
            <p:spPr bwMode="auto">
              <a:xfrm>
                <a:off x="2792" y="2929"/>
                <a:ext cx="55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pPGPseq14H6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8" name="Rectangle 1538"/>
              <p:cNvSpPr>
                <a:spLocks noChangeArrowheads="1"/>
              </p:cNvSpPr>
              <p:nvPr/>
            </p:nvSpPr>
            <p:spPr bwMode="auto">
              <a:xfrm>
                <a:off x="2345" y="293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41.2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09" name="Freeform 1539"/>
              <p:cNvSpPr>
                <a:spLocks/>
              </p:cNvSpPr>
              <p:nvPr/>
            </p:nvSpPr>
            <p:spPr bwMode="auto">
              <a:xfrm>
                <a:off x="2538" y="2202"/>
                <a:ext cx="81" cy="778"/>
              </a:xfrm>
              <a:custGeom>
                <a:avLst/>
                <a:gdLst>
                  <a:gd name="T0" fmla="*/ 0 w 28"/>
                  <a:gd name="T1" fmla="*/ 270 h 270"/>
                  <a:gd name="T2" fmla="*/ 6 w 28"/>
                  <a:gd name="T3" fmla="*/ 270 h 270"/>
                  <a:gd name="T4" fmla="*/ 28 w 28"/>
                  <a:gd name="T5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70">
                    <a:moveTo>
                      <a:pt x="0" y="270"/>
                    </a:moveTo>
                    <a:lnTo>
                      <a:pt x="6" y="27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0" name="Freeform 1540"/>
              <p:cNvSpPr>
                <a:spLocks/>
              </p:cNvSpPr>
              <p:nvPr/>
            </p:nvSpPr>
            <p:spPr bwMode="auto">
              <a:xfrm>
                <a:off x="2625" y="2202"/>
                <a:ext cx="141" cy="778"/>
              </a:xfrm>
              <a:custGeom>
                <a:avLst/>
                <a:gdLst>
                  <a:gd name="T0" fmla="*/ 0 w 49"/>
                  <a:gd name="T1" fmla="*/ 0 h 270"/>
                  <a:gd name="T2" fmla="*/ 22 w 49"/>
                  <a:gd name="T3" fmla="*/ 0 h 270"/>
                  <a:gd name="T4" fmla="*/ 44 w 49"/>
                  <a:gd name="T5" fmla="*/ 270 h 270"/>
                  <a:gd name="T6" fmla="*/ 49 w 49"/>
                  <a:gd name="T7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70">
                    <a:moveTo>
                      <a:pt x="0" y="0"/>
                    </a:moveTo>
                    <a:lnTo>
                      <a:pt x="22" y="0"/>
                    </a:lnTo>
                    <a:lnTo>
                      <a:pt x="44" y="270"/>
                    </a:lnTo>
                    <a:lnTo>
                      <a:pt x="49" y="27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1" name="Rectangle 1541"/>
              <p:cNvSpPr>
                <a:spLocks noChangeArrowheads="1"/>
              </p:cNvSpPr>
              <p:nvPr/>
            </p:nvSpPr>
            <p:spPr bwMode="auto">
              <a:xfrm>
                <a:off x="2792" y="3035"/>
                <a:ext cx="27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PM436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2" name="Rectangle 1542"/>
              <p:cNvSpPr>
                <a:spLocks noChangeArrowheads="1"/>
              </p:cNvSpPr>
              <p:nvPr/>
            </p:nvSpPr>
            <p:spPr bwMode="auto">
              <a:xfrm>
                <a:off x="2345" y="304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3" name="Freeform 1543"/>
              <p:cNvSpPr>
                <a:spLocks/>
              </p:cNvSpPr>
              <p:nvPr/>
            </p:nvSpPr>
            <p:spPr bwMode="auto">
              <a:xfrm>
                <a:off x="2538" y="2277"/>
                <a:ext cx="81" cy="810"/>
              </a:xfrm>
              <a:custGeom>
                <a:avLst/>
                <a:gdLst>
                  <a:gd name="T0" fmla="*/ 0 w 28"/>
                  <a:gd name="T1" fmla="*/ 281 h 281"/>
                  <a:gd name="T2" fmla="*/ 6 w 28"/>
                  <a:gd name="T3" fmla="*/ 281 h 281"/>
                  <a:gd name="T4" fmla="*/ 28 w 28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81">
                    <a:moveTo>
                      <a:pt x="0" y="281"/>
                    </a:moveTo>
                    <a:lnTo>
                      <a:pt x="6" y="28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4" name="Freeform 1544"/>
              <p:cNvSpPr>
                <a:spLocks/>
              </p:cNvSpPr>
              <p:nvPr/>
            </p:nvSpPr>
            <p:spPr bwMode="auto">
              <a:xfrm>
                <a:off x="2625" y="2277"/>
                <a:ext cx="141" cy="810"/>
              </a:xfrm>
              <a:custGeom>
                <a:avLst/>
                <a:gdLst>
                  <a:gd name="T0" fmla="*/ 0 w 49"/>
                  <a:gd name="T1" fmla="*/ 0 h 281"/>
                  <a:gd name="T2" fmla="*/ 22 w 49"/>
                  <a:gd name="T3" fmla="*/ 0 h 281"/>
                  <a:gd name="T4" fmla="*/ 44 w 49"/>
                  <a:gd name="T5" fmla="*/ 281 h 281"/>
                  <a:gd name="T6" fmla="*/ 49 w 4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81">
                    <a:moveTo>
                      <a:pt x="0" y="0"/>
                    </a:moveTo>
                    <a:lnTo>
                      <a:pt x="22" y="0"/>
                    </a:lnTo>
                    <a:lnTo>
                      <a:pt x="44" y="281"/>
                    </a:lnTo>
                    <a:lnTo>
                      <a:pt x="49" y="28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5" name="Rectangle 1545"/>
              <p:cNvSpPr>
                <a:spLocks noChangeArrowheads="1"/>
              </p:cNvSpPr>
              <p:nvPr/>
            </p:nvSpPr>
            <p:spPr bwMode="auto">
              <a:xfrm>
                <a:off x="2792" y="314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6" name="Rectangle 1546"/>
              <p:cNvSpPr>
                <a:spLocks noChangeArrowheads="1"/>
              </p:cNvSpPr>
              <p:nvPr/>
            </p:nvSpPr>
            <p:spPr bwMode="auto">
              <a:xfrm>
                <a:off x="2345" y="314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55.8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7" name="Freeform 1547"/>
              <p:cNvSpPr>
                <a:spLocks/>
              </p:cNvSpPr>
              <p:nvPr/>
            </p:nvSpPr>
            <p:spPr bwMode="auto">
              <a:xfrm>
                <a:off x="2538" y="2646"/>
                <a:ext cx="81" cy="548"/>
              </a:xfrm>
              <a:custGeom>
                <a:avLst/>
                <a:gdLst>
                  <a:gd name="T0" fmla="*/ 0 w 28"/>
                  <a:gd name="T1" fmla="*/ 190 h 190"/>
                  <a:gd name="T2" fmla="*/ 6 w 28"/>
                  <a:gd name="T3" fmla="*/ 190 h 190"/>
                  <a:gd name="T4" fmla="*/ 28 w 28"/>
                  <a:gd name="T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0">
                    <a:moveTo>
                      <a:pt x="0" y="190"/>
                    </a:moveTo>
                    <a:lnTo>
                      <a:pt x="6" y="19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8" name="Freeform 1548"/>
              <p:cNvSpPr>
                <a:spLocks/>
              </p:cNvSpPr>
              <p:nvPr/>
            </p:nvSpPr>
            <p:spPr bwMode="auto">
              <a:xfrm>
                <a:off x="2625" y="2646"/>
                <a:ext cx="141" cy="548"/>
              </a:xfrm>
              <a:custGeom>
                <a:avLst/>
                <a:gdLst>
                  <a:gd name="T0" fmla="*/ 0 w 49"/>
                  <a:gd name="T1" fmla="*/ 0 h 190"/>
                  <a:gd name="T2" fmla="*/ 22 w 49"/>
                  <a:gd name="T3" fmla="*/ 0 h 190"/>
                  <a:gd name="T4" fmla="*/ 44 w 49"/>
                  <a:gd name="T5" fmla="*/ 190 h 190"/>
                  <a:gd name="T6" fmla="*/ 49 w 49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0">
                    <a:moveTo>
                      <a:pt x="0" y="0"/>
                    </a:moveTo>
                    <a:lnTo>
                      <a:pt x="22" y="0"/>
                    </a:lnTo>
                    <a:lnTo>
                      <a:pt x="44" y="190"/>
                    </a:lnTo>
                    <a:lnTo>
                      <a:pt x="49" y="19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9" name="Rectangle 1549"/>
              <p:cNvSpPr>
                <a:spLocks noChangeArrowheads="1"/>
              </p:cNvSpPr>
              <p:nvPr/>
            </p:nvSpPr>
            <p:spPr bwMode="auto">
              <a:xfrm>
                <a:off x="2792" y="3248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AHGS1969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0" name="Rectangle 1550"/>
              <p:cNvSpPr>
                <a:spLocks noChangeArrowheads="1"/>
              </p:cNvSpPr>
              <p:nvPr/>
            </p:nvSpPr>
            <p:spPr bwMode="auto">
              <a:xfrm>
                <a:off x="2345" y="325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1" name="Freeform 1551"/>
              <p:cNvSpPr>
                <a:spLocks/>
              </p:cNvSpPr>
              <p:nvPr/>
            </p:nvSpPr>
            <p:spPr bwMode="auto">
              <a:xfrm>
                <a:off x="2538" y="2672"/>
                <a:ext cx="81" cy="628"/>
              </a:xfrm>
              <a:custGeom>
                <a:avLst/>
                <a:gdLst>
                  <a:gd name="T0" fmla="*/ 0 w 28"/>
                  <a:gd name="T1" fmla="*/ 218 h 218"/>
                  <a:gd name="T2" fmla="*/ 6 w 28"/>
                  <a:gd name="T3" fmla="*/ 218 h 218"/>
                  <a:gd name="T4" fmla="*/ 28 w 28"/>
                  <a:gd name="T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8">
                    <a:moveTo>
                      <a:pt x="0" y="218"/>
                    </a:moveTo>
                    <a:lnTo>
                      <a:pt x="6" y="218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2" name="Freeform 1552"/>
              <p:cNvSpPr>
                <a:spLocks/>
              </p:cNvSpPr>
              <p:nvPr/>
            </p:nvSpPr>
            <p:spPr bwMode="auto">
              <a:xfrm>
                <a:off x="2625" y="2672"/>
                <a:ext cx="141" cy="628"/>
              </a:xfrm>
              <a:custGeom>
                <a:avLst/>
                <a:gdLst>
                  <a:gd name="T0" fmla="*/ 0 w 49"/>
                  <a:gd name="T1" fmla="*/ 0 h 218"/>
                  <a:gd name="T2" fmla="*/ 22 w 49"/>
                  <a:gd name="T3" fmla="*/ 0 h 218"/>
                  <a:gd name="T4" fmla="*/ 44 w 49"/>
                  <a:gd name="T5" fmla="*/ 218 h 218"/>
                  <a:gd name="T6" fmla="*/ 49 w 49"/>
                  <a:gd name="T7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8">
                    <a:moveTo>
                      <a:pt x="0" y="0"/>
                    </a:moveTo>
                    <a:lnTo>
                      <a:pt x="22" y="0"/>
                    </a:lnTo>
                    <a:lnTo>
                      <a:pt x="44" y="218"/>
                    </a:lnTo>
                    <a:lnTo>
                      <a:pt x="49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3" name="Rectangle 1553"/>
              <p:cNvSpPr>
                <a:spLocks noChangeArrowheads="1"/>
              </p:cNvSpPr>
              <p:nvPr/>
            </p:nvSpPr>
            <p:spPr bwMode="auto">
              <a:xfrm>
                <a:off x="2792" y="3355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AHGS1445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4" name="Rectangle 1554"/>
              <p:cNvSpPr>
                <a:spLocks noChangeArrowheads="1"/>
              </p:cNvSpPr>
              <p:nvPr/>
            </p:nvSpPr>
            <p:spPr bwMode="auto">
              <a:xfrm>
                <a:off x="2345" y="336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5" name="Freeform 1555"/>
              <p:cNvSpPr>
                <a:spLocks/>
              </p:cNvSpPr>
              <p:nvPr/>
            </p:nvSpPr>
            <p:spPr bwMode="auto">
              <a:xfrm>
                <a:off x="2538" y="3122"/>
                <a:ext cx="81" cy="285"/>
              </a:xfrm>
              <a:custGeom>
                <a:avLst/>
                <a:gdLst>
                  <a:gd name="T0" fmla="*/ 0 w 28"/>
                  <a:gd name="T1" fmla="*/ 99 h 99"/>
                  <a:gd name="T2" fmla="*/ 6 w 28"/>
                  <a:gd name="T3" fmla="*/ 99 h 99"/>
                  <a:gd name="T4" fmla="*/ 28 w 28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9">
                    <a:moveTo>
                      <a:pt x="0" y="99"/>
                    </a:moveTo>
                    <a:lnTo>
                      <a:pt x="6" y="9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6" name="Freeform 1556"/>
              <p:cNvSpPr>
                <a:spLocks/>
              </p:cNvSpPr>
              <p:nvPr/>
            </p:nvSpPr>
            <p:spPr bwMode="auto">
              <a:xfrm>
                <a:off x="2625" y="3122"/>
                <a:ext cx="141" cy="285"/>
              </a:xfrm>
              <a:custGeom>
                <a:avLst/>
                <a:gdLst>
                  <a:gd name="T0" fmla="*/ 0 w 49"/>
                  <a:gd name="T1" fmla="*/ 0 h 99"/>
                  <a:gd name="T2" fmla="*/ 22 w 49"/>
                  <a:gd name="T3" fmla="*/ 0 h 99"/>
                  <a:gd name="T4" fmla="*/ 44 w 49"/>
                  <a:gd name="T5" fmla="*/ 99 h 99"/>
                  <a:gd name="T6" fmla="*/ 49 w 49"/>
                  <a:gd name="T7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9">
                    <a:moveTo>
                      <a:pt x="0" y="0"/>
                    </a:moveTo>
                    <a:lnTo>
                      <a:pt x="22" y="0"/>
                    </a:lnTo>
                    <a:lnTo>
                      <a:pt x="44" y="99"/>
                    </a:lnTo>
                    <a:lnTo>
                      <a:pt x="49" y="9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7" name="Rectangle 1557"/>
              <p:cNvSpPr>
                <a:spLocks noChangeArrowheads="1"/>
              </p:cNvSpPr>
              <p:nvPr/>
            </p:nvSpPr>
            <p:spPr bwMode="auto">
              <a:xfrm>
                <a:off x="2792" y="346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AHGS1156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8" name="Rectangle 1558"/>
              <p:cNvSpPr>
                <a:spLocks noChangeArrowheads="1"/>
              </p:cNvSpPr>
              <p:nvPr/>
            </p:nvSpPr>
            <p:spPr bwMode="auto">
              <a:xfrm>
                <a:off x="2345" y="3467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72.0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9" name="Freeform 1559"/>
              <p:cNvSpPr>
                <a:spLocks/>
              </p:cNvSpPr>
              <p:nvPr/>
            </p:nvSpPr>
            <p:spPr bwMode="auto">
              <a:xfrm>
                <a:off x="2538" y="3142"/>
                <a:ext cx="81" cy="372"/>
              </a:xfrm>
              <a:custGeom>
                <a:avLst/>
                <a:gdLst>
                  <a:gd name="T0" fmla="*/ 0 w 28"/>
                  <a:gd name="T1" fmla="*/ 129 h 129"/>
                  <a:gd name="T2" fmla="*/ 6 w 28"/>
                  <a:gd name="T3" fmla="*/ 129 h 129"/>
                  <a:gd name="T4" fmla="*/ 28 w 28"/>
                  <a:gd name="T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9">
                    <a:moveTo>
                      <a:pt x="0" y="129"/>
                    </a:moveTo>
                    <a:lnTo>
                      <a:pt x="6" y="12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0" name="Freeform 1560"/>
              <p:cNvSpPr>
                <a:spLocks/>
              </p:cNvSpPr>
              <p:nvPr/>
            </p:nvSpPr>
            <p:spPr bwMode="auto">
              <a:xfrm>
                <a:off x="2625" y="3142"/>
                <a:ext cx="141" cy="372"/>
              </a:xfrm>
              <a:custGeom>
                <a:avLst/>
                <a:gdLst>
                  <a:gd name="T0" fmla="*/ 0 w 49"/>
                  <a:gd name="T1" fmla="*/ 0 h 129"/>
                  <a:gd name="T2" fmla="*/ 22 w 49"/>
                  <a:gd name="T3" fmla="*/ 0 h 129"/>
                  <a:gd name="T4" fmla="*/ 44 w 49"/>
                  <a:gd name="T5" fmla="*/ 129 h 129"/>
                  <a:gd name="T6" fmla="*/ 49 w 49"/>
                  <a:gd name="T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29">
                    <a:moveTo>
                      <a:pt x="0" y="0"/>
                    </a:moveTo>
                    <a:lnTo>
                      <a:pt x="22" y="0"/>
                    </a:lnTo>
                    <a:lnTo>
                      <a:pt x="44" y="129"/>
                    </a:lnTo>
                    <a:lnTo>
                      <a:pt x="49" y="12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1" name="Rectangle 1561"/>
              <p:cNvSpPr>
                <a:spLocks noChangeArrowheads="1"/>
              </p:cNvSpPr>
              <p:nvPr/>
            </p:nvSpPr>
            <p:spPr bwMode="auto">
              <a:xfrm>
                <a:off x="2345" y="411"/>
                <a:ext cx="729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FB9(LGF19)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59" name="Group 1629"/>
            <p:cNvGrpSpPr>
              <a:grpSpLocks/>
            </p:cNvGrpSpPr>
            <p:nvPr/>
          </p:nvGrpSpPr>
          <p:grpSpPr bwMode="auto">
            <a:xfrm>
              <a:off x="3463" y="411"/>
              <a:ext cx="974" cy="2914"/>
              <a:chOff x="3463" y="411"/>
              <a:chExt cx="974" cy="2914"/>
            </a:xfrm>
          </p:grpSpPr>
          <p:sp>
            <p:nvSpPr>
              <p:cNvPr id="1460" name="AutoShape 1563"/>
              <p:cNvSpPr>
                <a:spLocks noChangeArrowheads="1"/>
              </p:cNvSpPr>
              <p:nvPr/>
            </p:nvSpPr>
            <p:spPr bwMode="auto">
              <a:xfrm>
                <a:off x="3737" y="908"/>
                <a:ext cx="69" cy="236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1" name="Rectangle 1564"/>
              <p:cNvSpPr>
                <a:spLocks noChangeArrowheads="1"/>
              </p:cNvSpPr>
              <p:nvPr/>
            </p:nvSpPr>
            <p:spPr bwMode="auto">
              <a:xfrm>
                <a:off x="3910" y="891"/>
                <a:ext cx="32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ARS771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2" name="Rectangle 1565"/>
              <p:cNvSpPr>
                <a:spLocks noChangeArrowheads="1"/>
              </p:cNvSpPr>
              <p:nvPr/>
            </p:nvSpPr>
            <p:spPr bwMode="auto">
              <a:xfrm>
                <a:off x="3512" y="897"/>
                <a:ext cx="11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3" name="Freeform 1566"/>
              <p:cNvSpPr>
                <a:spLocks/>
              </p:cNvSpPr>
              <p:nvPr/>
            </p:nvSpPr>
            <p:spPr bwMode="auto">
              <a:xfrm>
                <a:off x="3656" y="943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4" name="Freeform 1567"/>
              <p:cNvSpPr>
                <a:spLocks/>
              </p:cNvSpPr>
              <p:nvPr/>
            </p:nvSpPr>
            <p:spPr bwMode="auto">
              <a:xfrm>
                <a:off x="3743" y="943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5" name="Rectangle 1568"/>
              <p:cNvSpPr>
                <a:spLocks noChangeArrowheads="1"/>
              </p:cNvSpPr>
              <p:nvPr/>
            </p:nvSpPr>
            <p:spPr bwMode="auto">
              <a:xfrm>
                <a:off x="3910" y="1136"/>
                <a:ext cx="33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TC7H11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6" name="Rectangle 1569"/>
              <p:cNvSpPr>
                <a:spLocks noChangeArrowheads="1"/>
              </p:cNvSpPr>
              <p:nvPr/>
            </p:nvSpPr>
            <p:spPr bwMode="auto">
              <a:xfrm>
                <a:off x="3512" y="1142"/>
                <a:ext cx="11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8.0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7" name="Freeform 1570"/>
              <p:cNvSpPr>
                <a:spLocks/>
              </p:cNvSpPr>
              <p:nvPr/>
            </p:nvSpPr>
            <p:spPr bwMode="auto">
              <a:xfrm>
                <a:off x="3656" y="1188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8" name="Freeform 1571"/>
              <p:cNvSpPr>
                <a:spLocks/>
              </p:cNvSpPr>
              <p:nvPr/>
            </p:nvSpPr>
            <p:spPr bwMode="auto">
              <a:xfrm>
                <a:off x="3743" y="1188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9" name="Rectangle 1572"/>
              <p:cNvSpPr>
                <a:spLocks noChangeArrowheads="1"/>
              </p:cNvSpPr>
              <p:nvPr/>
            </p:nvSpPr>
            <p:spPr bwMode="auto">
              <a:xfrm>
                <a:off x="3910" y="1410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AHGS2096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0" name="Rectangle 1573"/>
              <p:cNvSpPr>
                <a:spLocks noChangeArrowheads="1"/>
              </p:cNvSpPr>
              <p:nvPr/>
            </p:nvSpPr>
            <p:spPr bwMode="auto">
              <a:xfrm>
                <a:off x="3463" y="1415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1" name="Freeform 1574"/>
              <p:cNvSpPr>
                <a:spLocks/>
              </p:cNvSpPr>
              <p:nvPr/>
            </p:nvSpPr>
            <p:spPr bwMode="auto">
              <a:xfrm>
                <a:off x="3656" y="1462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2" name="Freeform 1575"/>
              <p:cNvSpPr>
                <a:spLocks/>
              </p:cNvSpPr>
              <p:nvPr/>
            </p:nvSpPr>
            <p:spPr bwMode="auto">
              <a:xfrm>
                <a:off x="3743" y="1462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3" name="Rectangle 1576"/>
              <p:cNvSpPr>
                <a:spLocks noChangeArrowheads="1"/>
              </p:cNvSpPr>
              <p:nvPr/>
            </p:nvSpPr>
            <p:spPr bwMode="auto">
              <a:xfrm>
                <a:off x="3910" y="1545"/>
                <a:ext cx="29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GM690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4" name="Rectangle 1577"/>
              <p:cNvSpPr>
                <a:spLocks noChangeArrowheads="1"/>
              </p:cNvSpPr>
              <p:nvPr/>
            </p:nvSpPr>
            <p:spPr bwMode="auto">
              <a:xfrm>
                <a:off x="3463" y="1551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5" name="Freeform 1578"/>
              <p:cNvSpPr>
                <a:spLocks/>
              </p:cNvSpPr>
              <p:nvPr/>
            </p:nvSpPr>
            <p:spPr bwMode="auto">
              <a:xfrm>
                <a:off x="3656" y="1597"/>
                <a:ext cx="81" cy="26"/>
              </a:xfrm>
              <a:custGeom>
                <a:avLst/>
                <a:gdLst>
                  <a:gd name="T0" fmla="*/ 0 w 28"/>
                  <a:gd name="T1" fmla="*/ 0 h 9"/>
                  <a:gd name="T2" fmla="*/ 6 w 28"/>
                  <a:gd name="T3" fmla="*/ 0 h 9"/>
                  <a:gd name="T4" fmla="*/ 28 w 2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0"/>
                    </a:moveTo>
                    <a:lnTo>
                      <a:pt x="6" y="0"/>
                    </a:lnTo>
                    <a:lnTo>
                      <a:pt x="28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6" name="Freeform 1579"/>
              <p:cNvSpPr>
                <a:spLocks/>
              </p:cNvSpPr>
              <p:nvPr/>
            </p:nvSpPr>
            <p:spPr bwMode="auto">
              <a:xfrm>
                <a:off x="3743" y="1597"/>
                <a:ext cx="141" cy="26"/>
              </a:xfrm>
              <a:custGeom>
                <a:avLst/>
                <a:gdLst>
                  <a:gd name="T0" fmla="*/ 0 w 49"/>
                  <a:gd name="T1" fmla="*/ 9 h 9"/>
                  <a:gd name="T2" fmla="*/ 22 w 49"/>
                  <a:gd name="T3" fmla="*/ 9 h 9"/>
                  <a:gd name="T4" fmla="*/ 44 w 49"/>
                  <a:gd name="T5" fmla="*/ 0 h 9"/>
                  <a:gd name="T6" fmla="*/ 49 w 4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9"/>
                    </a:moveTo>
                    <a:lnTo>
                      <a:pt x="22" y="9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7" name="Rectangle 1580"/>
              <p:cNvSpPr>
                <a:spLocks noChangeArrowheads="1"/>
              </p:cNvSpPr>
              <p:nvPr/>
            </p:nvSpPr>
            <p:spPr bwMode="auto">
              <a:xfrm>
                <a:off x="3910" y="1652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AHGS1696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8" name="Rectangle 1581"/>
              <p:cNvSpPr>
                <a:spLocks noChangeArrowheads="1"/>
              </p:cNvSpPr>
              <p:nvPr/>
            </p:nvSpPr>
            <p:spPr bwMode="auto">
              <a:xfrm>
                <a:off x="3463" y="1658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9" name="Freeform 1582"/>
              <p:cNvSpPr>
                <a:spLocks/>
              </p:cNvSpPr>
              <p:nvPr/>
            </p:nvSpPr>
            <p:spPr bwMode="auto">
              <a:xfrm>
                <a:off x="3656" y="1678"/>
                <a:ext cx="81" cy="26"/>
              </a:xfrm>
              <a:custGeom>
                <a:avLst/>
                <a:gdLst>
                  <a:gd name="T0" fmla="*/ 0 w 28"/>
                  <a:gd name="T1" fmla="*/ 9 h 9"/>
                  <a:gd name="T2" fmla="*/ 6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9"/>
                    </a:moveTo>
                    <a:lnTo>
                      <a:pt x="6" y="9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0" name="Freeform 1583"/>
              <p:cNvSpPr>
                <a:spLocks/>
              </p:cNvSpPr>
              <p:nvPr/>
            </p:nvSpPr>
            <p:spPr bwMode="auto">
              <a:xfrm>
                <a:off x="3743" y="1678"/>
                <a:ext cx="141" cy="26"/>
              </a:xfrm>
              <a:custGeom>
                <a:avLst/>
                <a:gdLst>
                  <a:gd name="T0" fmla="*/ 0 w 49"/>
                  <a:gd name="T1" fmla="*/ 0 h 9"/>
                  <a:gd name="T2" fmla="*/ 22 w 49"/>
                  <a:gd name="T3" fmla="*/ 0 h 9"/>
                  <a:gd name="T4" fmla="*/ 44 w 49"/>
                  <a:gd name="T5" fmla="*/ 9 h 9"/>
                  <a:gd name="T6" fmla="*/ 49 w 4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9">
                    <a:moveTo>
                      <a:pt x="0" y="0"/>
                    </a:moveTo>
                    <a:lnTo>
                      <a:pt x="22" y="0"/>
                    </a:lnTo>
                    <a:lnTo>
                      <a:pt x="44" y="9"/>
                    </a:lnTo>
                    <a:lnTo>
                      <a:pt x="49" y="9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1" name="Rectangle 1584"/>
              <p:cNvSpPr>
                <a:spLocks noChangeArrowheads="1"/>
              </p:cNvSpPr>
              <p:nvPr/>
            </p:nvSpPr>
            <p:spPr bwMode="auto">
              <a:xfrm>
                <a:off x="3910" y="1934"/>
                <a:ext cx="33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Ahm062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2" name="Rectangle 1585"/>
              <p:cNvSpPr>
                <a:spLocks noChangeArrowheads="1"/>
              </p:cNvSpPr>
              <p:nvPr/>
            </p:nvSpPr>
            <p:spPr bwMode="auto">
              <a:xfrm>
                <a:off x="3463" y="1940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3" name="Freeform 1586"/>
              <p:cNvSpPr>
                <a:spLocks/>
              </p:cNvSpPr>
              <p:nvPr/>
            </p:nvSpPr>
            <p:spPr bwMode="auto">
              <a:xfrm>
                <a:off x="3656" y="1986"/>
                <a:ext cx="81" cy="46"/>
              </a:xfrm>
              <a:custGeom>
                <a:avLst/>
                <a:gdLst>
                  <a:gd name="T0" fmla="*/ 0 w 28"/>
                  <a:gd name="T1" fmla="*/ 0 h 16"/>
                  <a:gd name="T2" fmla="*/ 6 w 28"/>
                  <a:gd name="T3" fmla="*/ 0 h 16"/>
                  <a:gd name="T4" fmla="*/ 28 w 28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0"/>
                    </a:moveTo>
                    <a:lnTo>
                      <a:pt x="6" y="0"/>
                    </a:lnTo>
                    <a:lnTo>
                      <a:pt x="28" y="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4" name="Freeform 1587"/>
              <p:cNvSpPr>
                <a:spLocks/>
              </p:cNvSpPr>
              <p:nvPr/>
            </p:nvSpPr>
            <p:spPr bwMode="auto">
              <a:xfrm>
                <a:off x="3743" y="1986"/>
                <a:ext cx="141" cy="46"/>
              </a:xfrm>
              <a:custGeom>
                <a:avLst/>
                <a:gdLst>
                  <a:gd name="T0" fmla="*/ 0 w 49"/>
                  <a:gd name="T1" fmla="*/ 16 h 16"/>
                  <a:gd name="T2" fmla="*/ 22 w 49"/>
                  <a:gd name="T3" fmla="*/ 16 h 16"/>
                  <a:gd name="T4" fmla="*/ 44 w 49"/>
                  <a:gd name="T5" fmla="*/ 0 h 16"/>
                  <a:gd name="T6" fmla="*/ 49 w 4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">
                    <a:moveTo>
                      <a:pt x="0" y="16"/>
                    </a:moveTo>
                    <a:lnTo>
                      <a:pt x="22" y="16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5" name="Rectangle 1588"/>
              <p:cNvSpPr>
                <a:spLocks noChangeArrowheads="1"/>
              </p:cNvSpPr>
              <p:nvPr/>
            </p:nvSpPr>
            <p:spPr bwMode="auto">
              <a:xfrm>
                <a:off x="3910" y="2041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AHGS1564</a:t>
                </a:r>
                <a:endParaRPr lang="zh-CN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6" name="Rectangle 1589"/>
              <p:cNvSpPr>
                <a:spLocks noChangeArrowheads="1"/>
              </p:cNvSpPr>
              <p:nvPr/>
            </p:nvSpPr>
            <p:spPr bwMode="auto">
              <a:xfrm>
                <a:off x="3463" y="2047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40.5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7" name="Freeform 1590"/>
              <p:cNvSpPr>
                <a:spLocks/>
              </p:cNvSpPr>
              <p:nvPr/>
            </p:nvSpPr>
            <p:spPr bwMode="auto">
              <a:xfrm>
                <a:off x="3656" y="2093"/>
                <a:ext cx="81" cy="86"/>
              </a:xfrm>
              <a:custGeom>
                <a:avLst/>
                <a:gdLst>
                  <a:gd name="T0" fmla="*/ 0 w 28"/>
                  <a:gd name="T1" fmla="*/ 0 h 30"/>
                  <a:gd name="T2" fmla="*/ 6 w 28"/>
                  <a:gd name="T3" fmla="*/ 0 h 30"/>
                  <a:gd name="T4" fmla="*/ 28 w 2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8" name="Freeform 1591"/>
              <p:cNvSpPr>
                <a:spLocks/>
              </p:cNvSpPr>
              <p:nvPr/>
            </p:nvSpPr>
            <p:spPr bwMode="auto">
              <a:xfrm>
                <a:off x="3743" y="2093"/>
                <a:ext cx="141" cy="86"/>
              </a:xfrm>
              <a:custGeom>
                <a:avLst/>
                <a:gdLst>
                  <a:gd name="T0" fmla="*/ 0 w 49"/>
                  <a:gd name="T1" fmla="*/ 30 h 30"/>
                  <a:gd name="T2" fmla="*/ 22 w 49"/>
                  <a:gd name="T3" fmla="*/ 30 h 30"/>
                  <a:gd name="T4" fmla="*/ 44 w 49"/>
                  <a:gd name="T5" fmla="*/ 0 h 30"/>
                  <a:gd name="T6" fmla="*/ 49 w 49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0">
                    <a:moveTo>
                      <a:pt x="0" y="30"/>
                    </a:moveTo>
                    <a:lnTo>
                      <a:pt x="22" y="3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9" name="Rectangle 1592"/>
              <p:cNvSpPr>
                <a:spLocks noChangeArrowheads="1"/>
              </p:cNvSpPr>
              <p:nvPr/>
            </p:nvSpPr>
            <p:spPr bwMode="auto">
              <a:xfrm>
                <a:off x="3910" y="2147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AHGS1626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0" name="Rectangle 1593"/>
              <p:cNvSpPr>
                <a:spLocks noChangeArrowheads="1"/>
              </p:cNvSpPr>
              <p:nvPr/>
            </p:nvSpPr>
            <p:spPr bwMode="auto">
              <a:xfrm>
                <a:off x="3463" y="2153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42.6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1" name="Freeform 1594"/>
              <p:cNvSpPr>
                <a:spLocks/>
              </p:cNvSpPr>
              <p:nvPr/>
            </p:nvSpPr>
            <p:spPr bwMode="auto">
              <a:xfrm>
                <a:off x="3656" y="2199"/>
                <a:ext cx="81" cy="44"/>
              </a:xfrm>
              <a:custGeom>
                <a:avLst/>
                <a:gdLst>
                  <a:gd name="T0" fmla="*/ 0 w 28"/>
                  <a:gd name="T1" fmla="*/ 0 h 15"/>
                  <a:gd name="T2" fmla="*/ 6 w 28"/>
                  <a:gd name="T3" fmla="*/ 0 h 15"/>
                  <a:gd name="T4" fmla="*/ 28 w 2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0" y="0"/>
                    </a:moveTo>
                    <a:lnTo>
                      <a:pt x="6" y="0"/>
                    </a:lnTo>
                    <a:lnTo>
                      <a:pt x="28" y="1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2" name="Freeform 1595"/>
              <p:cNvSpPr>
                <a:spLocks/>
              </p:cNvSpPr>
              <p:nvPr/>
            </p:nvSpPr>
            <p:spPr bwMode="auto">
              <a:xfrm>
                <a:off x="3743" y="2199"/>
                <a:ext cx="141" cy="44"/>
              </a:xfrm>
              <a:custGeom>
                <a:avLst/>
                <a:gdLst>
                  <a:gd name="T0" fmla="*/ 0 w 49"/>
                  <a:gd name="T1" fmla="*/ 15 h 15"/>
                  <a:gd name="T2" fmla="*/ 22 w 49"/>
                  <a:gd name="T3" fmla="*/ 15 h 15"/>
                  <a:gd name="T4" fmla="*/ 44 w 49"/>
                  <a:gd name="T5" fmla="*/ 0 h 15"/>
                  <a:gd name="T6" fmla="*/ 49 w 4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">
                    <a:moveTo>
                      <a:pt x="0" y="15"/>
                    </a:moveTo>
                    <a:lnTo>
                      <a:pt x="22" y="15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3" name="Rectangle 1596"/>
              <p:cNvSpPr>
                <a:spLocks noChangeArrowheads="1"/>
              </p:cNvSpPr>
              <p:nvPr/>
            </p:nvSpPr>
            <p:spPr bwMode="auto">
              <a:xfrm>
                <a:off x="3910" y="2254"/>
                <a:ext cx="27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TC3E5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4" name="Rectangle 1597"/>
              <p:cNvSpPr>
                <a:spLocks noChangeArrowheads="1"/>
              </p:cNvSpPr>
              <p:nvPr/>
            </p:nvSpPr>
            <p:spPr bwMode="auto">
              <a:xfrm>
                <a:off x="3463" y="2260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44.7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5" name="Freeform 1598"/>
              <p:cNvSpPr>
                <a:spLocks/>
              </p:cNvSpPr>
              <p:nvPr/>
            </p:nvSpPr>
            <p:spPr bwMode="auto">
              <a:xfrm>
                <a:off x="3656" y="2306"/>
                <a:ext cx="81" cy="3"/>
              </a:xfrm>
              <a:custGeom>
                <a:avLst/>
                <a:gdLst>
                  <a:gd name="T0" fmla="*/ 0 w 28"/>
                  <a:gd name="T1" fmla="*/ 0 h 1"/>
                  <a:gd name="T2" fmla="*/ 6 w 28"/>
                  <a:gd name="T3" fmla="*/ 0 h 1"/>
                  <a:gd name="T4" fmla="*/ 28 w 28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">
                    <a:moveTo>
                      <a:pt x="0" y="0"/>
                    </a:moveTo>
                    <a:lnTo>
                      <a:pt x="6" y="0"/>
                    </a:lnTo>
                    <a:lnTo>
                      <a:pt x="28" y="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6" name="Freeform 1599"/>
              <p:cNvSpPr>
                <a:spLocks/>
              </p:cNvSpPr>
              <p:nvPr/>
            </p:nvSpPr>
            <p:spPr bwMode="auto">
              <a:xfrm>
                <a:off x="3743" y="2306"/>
                <a:ext cx="141" cy="3"/>
              </a:xfrm>
              <a:custGeom>
                <a:avLst/>
                <a:gdLst>
                  <a:gd name="T0" fmla="*/ 0 w 49"/>
                  <a:gd name="T1" fmla="*/ 1 h 1"/>
                  <a:gd name="T2" fmla="*/ 22 w 49"/>
                  <a:gd name="T3" fmla="*/ 1 h 1"/>
                  <a:gd name="T4" fmla="*/ 44 w 49"/>
                  <a:gd name="T5" fmla="*/ 0 h 1"/>
                  <a:gd name="T6" fmla="*/ 49 w 49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">
                    <a:moveTo>
                      <a:pt x="0" y="1"/>
                    </a:moveTo>
                    <a:lnTo>
                      <a:pt x="22" y="1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7" name="Rectangle 1600"/>
              <p:cNvSpPr>
                <a:spLocks noChangeArrowheads="1"/>
              </p:cNvSpPr>
              <p:nvPr/>
            </p:nvSpPr>
            <p:spPr bwMode="auto">
              <a:xfrm>
                <a:off x="3910" y="2361"/>
                <a:ext cx="401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IPAHM23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8" name="Rectangle 1601"/>
              <p:cNvSpPr>
                <a:spLocks noChangeArrowheads="1"/>
              </p:cNvSpPr>
              <p:nvPr/>
            </p:nvSpPr>
            <p:spPr bwMode="auto">
              <a:xfrm>
                <a:off x="3463" y="2367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46.1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9" name="Freeform 1602"/>
              <p:cNvSpPr>
                <a:spLocks/>
              </p:cNvSpPr>
              <p:nvPr/>
            </p:nvSpPr>
            <p:spPr bwMode="auto">
              <a:xfrm>
                <a:off x="3656" y="2352"/>
                <a:ext cx="81" cy="61"/>
              </a:xfrm>
              <a:custGeom>
                <a:avLst/>
                <a:gdLst>
                  <a:gd name="T0" fmla="*/ 0 w 28"/>
                  <a:gd name="T1" fmla="*/ 21 h 21"/>
                  <a:gd name="T2" fmla="*/ 6 w 28"/>
                  <a:gd name="T3" fmla="*/ 21 h 21"/>
                  <a:gd name="T4" fmla="*/ 28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6" y="21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0" name="Freeform 1603"/>
              <p:cNvSpPr>
                <a:spLocks/>
              </p:cNvSpPr>
              <p:nvPr/>
            </p:nvSpPr>
            <p:spPr bwMode="auto">
              <a:xfrm>
                <a:off x="3743" y="2352"/>
                <a:ext cx="141" cy="61"/>
              </a:xfrm>
              <a:custGeom>
                <a:avLst/>
                <a:gdLst>
                  <a:gd name="T0" fmla="*/ 0 w 49"/>
                  <a:gd name="T1" fmla="*/ 0 h 21"/>
                  <a:gd name="T2" fmla="*/ 22 w 49"/>
                  <a:gd name="T3" fmla="*/ 0 h 21"/>
                  <a:gd name="T4" fmla="*/ 44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0" y="0"/>
                    </a:moveTo>
                    <a:lnTo>
                      <a:pt x="22" y="0"/>
                    </a:lnTo>
                    <a:lnTo>
                      <a:pt x="44" y="21"/>
                    </a:lnTo>
                    <a:lnTo>
                      <a:pt x="49" y="2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1" name="Rectangle 1604"/>
              <p:cNvSpPr>
                <a:spLocks noChangeArrowheads="1"/>
              </p:cNvSpPr>
              <p:nvPr/>
            </p:nvSpPr>
            <p:spPr bwMode="auto">
              <a:xfrm>
                <a:off x="3910" y="2467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AHGS1795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2" name="Rectangle 1605"/>
              <p:cNvSpPr>
                <a:spLocks noChangeArrowheads="1"/>
              </p:cNvSpPr>
              <p:nvPr/>
            </p:nvSpPr>
            <p:spPr bwMode="auto">
              <a:xfrm>
                <a:off x="3463" y="2473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49.4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3" name="Freeform 1606"/>
              <p:cNvSpPr>
                <a:spLocks/>
              </p:cNvSpPr>
              <p:nvPr/>
            </p:nvSpPr>
            <p:spPr bwMode="auto">
              <a:xfrm>
                <a:off x="3656" y="2453"/>
                <a:ext cx="81" cy="66"/>
              </a:xfrm>
              <a:custGeom>
                <a:avLst/>
                <a:gdLst>
                  <a:gd name="T0" fmla="*/ 0 w 28"/>
                  <a:gd name="T1" fmla="*/ 23 h 23"/>
                  <a:gd name="T2" fmla="*/ 6 w 28"/>
                  <a:gd name="T3" fmla="*/ 23 h 23"/>
                  <a:gd name="T4" fmla="*/ 28 w 2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3">
                    <a:moveTo>
                      <a:pt x="0" y="23"/>
                    </a:moveTo>
                    <a:lnTo>
                      <a:pt x="6" y="23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4" name="Freeform 1607"/>
              <p:cNvSpPr>
                <a:spLocks/>
              </p:cNvSpPr>
              <p:nvPr/>
            </p:nvSpPr>
            <p:spPr bwMode="auto">
              <a:xfrm>
                <a:off x="3743" y="2453"/>
                <a:ext cx="141" cy="66"/>
              </a:xfrm>
              <a:custGeom>
                <a:avLst/>
                <a:gdLst>
                  <a:gd name="T0" fmla="*/ 0 w 49"/>
                  <a:gd name="T1" fmla="*/ 0 h 23"/>
                  <a:gd name="T2" fmla="*/ 22 w 49"/>
                  <a:gd name="T3" fmla="*/ 0 h 23"/>
                  <a:gd name="T4" fmla="*/ 44 w 49"/>
                  <a:gd name="T5" fmla="*/ 23 h 23"/>
                  <a:gd name="T6" fmla="*/ 49 w 49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0" y="0"/>
                    </a:moveTo>
                    <a:lnTo>
                      <a:pt x="22" y="0"/>
                    </a:lnTo>
                    <a:lnTo>
                      <a:pt x="44" y="23"/>
                    </a:lnTo>
                    <a:lnTo>
                      <a:pt x="49" y="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5" name="Rectangle 1608"/>
              <p:cNvSpPr>
                <a:spLocks noChangeArrowheads="1"/>
              </p:cNvSpPr>
              <p:nvPr/>
            </p:nvSpPr>
            <p:spPr bwMode="auto">
              <a:xfrm>
                <a:off x="3910" y="2574"/>
                <a:ext cx="527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AHGS1939-2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6" name="Rectangle 1609"/>
              <p:cNvSpPr>
                <a:spLocks noChangeArrowheads="1"/>
              </p:cNvSpPr>
              <p:nvPr/>
            </p:nvSpPr>
            <p:spPr bwMode="auto">
              <a:xfrm>
                <a:off x="3463" y="2580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52.1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7" name="Freeform 1610"/>
              <p:cNvSpPr>
                <a:spLocks/>
              </p:cNvSpPr>
              <p:nvPr/>
            </p:nvSpPr>
            <p:spPr bwMode="auto">
              <a:xfrm>
                <a:off x="3656" y="2534"/>
                <a:ext cx="81" cy="92"/>
              </a:xfrm>
              <a:custGeom>
                <a:avLst/>
                <a:gdLst>
                  <a:gd name="T0" fmla="*/ 0 w 28"/>
                  <a:gd name="T1" fmla="*/ 32 h 32"/>
                  <a:gd name="T2" fmla="*/ 6 w 28"/>
                  <a:gd name="T3" fmla="*/ 32 h 32"/>
                  <a:gd name="T4" fmla="*/ 28 w 2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2">
                    <a:moveTo>
                      <a:pt x="0" y="32"/>
                    </a:moveTo>
                    <a:lnTo>
                      <a:pt x="6" y="32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8" name="Freeform 1611"/>
              <p:cNvSpPr>
                <a:spLocks/>
              </p:cNvSpPr>
              <p:nvPr/>
            </p:nvSpPr>
            <p:spPr bwMode="auto">
              <a:xfrm>
                <a:off x="3743" y="2534"/>
                <a:ext cx="141" cy="92"/>
              </a:xfrm>
              <a:custGeom>
                <a:avLst/>
                <a:gdLst>
                  <a:gd name="T0" fmla="*/ 0 w 49"/>
                  <a:gd name="T1" fmla="*/ 0 h 32"/>
                  <a:gd name="T2" fmla="*/ 22 w 49"/>
                  <a:gd name="T3" fmla="*/ 0 h 32"/>
                  <a:gd name="T4" fmla="*/ 44 w 49"/>
                  <a:gd name="T5" fmla="*/ 32 h 32"/>
                  <a:gd name="T6" fmla="*/ 49 w 49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2">
                    <a:moveTo>
                      <a:pt x="0" y="0"/>
                    </a:moveTo>
                    <a:lnTo>
                      <a:pt x="22" y="0"/>
                    </a:lnTo>
                    <a:lnTo>
                      <a:pt x="44" y="32"/>
                    </a:lnTo>
                    <a:lnTo>
                      <a:pt x="49" y="3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9" name="Rectangle 1612"/>
              <p:cNvSpPr>
                <a:spLocks noChangeArrowheads="1"/>
              </p:cNvSpPr>
              <p:nvPr/>
            </p:nvSpPr>
            <p:spPr bwMode="auto">
              <a:xfrm>
                <a:off x="3910" y="2681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AHGS2191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0" name="Rectangle 1613"/>
              <p:cNvSpPr>
                <a:spLocks noChangeArrowheads="1"/>
              </p:cNvSpPr>
              <p:nvPr/>
            </p:nvSpPr>
            <p:spPr bwMode="auto">
              <a:xfrm>
                <a:off x="3463" y="2686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56.3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1" name="Freeform 1614"/>
              <p:cNvSpPr>
                <a:spLocks/>
              </p:cNvSpPr>
              <p:nvPr/>
            </p:nvSpPr>
            <p:spPr bwMode="auto">
              <a:xfrm>
                <a:off x="3656" y="2663"/>
                <a:ext cx="81" cy="70"/>
              </a:xfrm>
              <a:custGeom>
                <a:avLst/>
                <a:gdLst>
                  <a:gd name="T0" fmla="*/ 0 w 28"/>
                  <a:gd name="T1" fmla="*/ 24 h 24"/>
                  <a:gd name="T2" fmla="*/ 6 w 28"/>
                  <a:gd name="T3" fmla="*/ 24 h 24"/>
                  <a:gd name="T4" fmla="*/ 28 w 2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24"/>
                    </a:moveTo>
                    <a:lnTo>
                      <a:pt x="6" y="24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2" name="Freeform 1615"/>
              <p:cNvSpPr>
                <a:spLocks/>
              </p:cNvSpPr>
              <p:nvPr/>
            </p:nvSpPr>
            <p:spPr bwMode="auto">
              <a:xfrm>
                <a:off x="3743" y="2663"/>
                <a:ext cx="141" cy="70"/>
              </a:xfrm>
              <a:custGeom>
                <a:avLst/>
                <a:gdLst>
                  <a:gd name="T0" fmla="*/ 0 w 49"/>
                  <a:gd name="T1" fmla="*/ 0 h 24"/>
                  <a:gd name="T2" fmla="*/ 22 w 49"/>
                  <a:gd name="T3" fmla="*/ 0 h 24"/>
                  <a:gd name="T4" fmla="*/ 44 w 49"/>
                  <a:gd name="T5" fmla="*/ 24 h 24"/>
                  <a:gd name="T6" fmla="*/ 49 w 49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22" y="0"/>
                    </a:lnTo>
                    <a:lnTo>
                      <a:pt x="44" y="24"/>
                    </a:lnTo>
                    <a:lnTo>
                      <a:pt x="49" y="2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3" name="Rectangle 1616"/>
              <p:cNvSpPr>
                <a:spLocks noChangeArrowheads="1"/>
              </p:cNvSpPr>
              <p:nvPr/>
            </p:nvSpPr>
            <p:spPr bwMode="auto">
              <a:xfrm>
                <a:off x="3910" y="2787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AHGS1395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4" name="Rectangle 1617"/>
              <p:cNvSpPr>
                <a:spLocks noChangeArrowheads="1"/>
              </p:cNvSpPr>
              <p:nvPr/>
            </p:nvSpPr>
            <p:spPr bwMode="auto">
              <a:xfrm>
                <a:off x="3463" y="2793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5" name="Freeform 1618"/>
              <p:cNvSpPr>
                <a:spLocks/>
              </p:cNvSpPr>
              <p:nvPr/>
            </p:nvSpPr>
            <p:spPr bwMode="auto">
              <a:xfrm>
                <a:off x="3656" y="2793"/>
                <a:ext cx="81" cy="46"/>
              </a:xfrm>
              <a:custGeom>
                <a:avLst/>
                <a:gdLst>
                  <a:gd name="T0" fmla="*/ 0 w 28"/>
                  <a:gd name="T1" fmla="*/ 16 h 16"/>
                  <a:gd name="T2" fmla="*/ 6 w 28"/>
                  <a:gd name="T3" fmla="*/ 16 h 16"/>
                  <a:gd name="T4" fmla="*/ 28 w 28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16"/>
                    </a:moveTo>
                    <a:lnTo>
                      <a:pt x="6" y="16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6" name="Freeform 1619"/>
              <p:cNvSpPr>
                <a:spLocks/>
              </p:cNvSpPr>
              <p:nvPr/>
            </p:nvSpPr>
            <p:spPr bwMode="auto">
              <a:xfrm>
                <a:off x="3743" y="2793"/>
                <a:ext cx="141" cy="46"/>
              </a:xfrm>
              <a:custGeom>
                <a:avLst/>
                <a:gdLst>
                  <a:gd name="T0" fmla="*/ 0 w 49"/>
                  <a:gd name="T1" fmla="*/ 0 h 16"/>
                  <a:gd name="T2" fmla="*/ 22 w 49"/>
                  <a:gd name="T3" fmla="*/ 0 h 16"/>
                  <a:gd name="T4" fmla="*/ 44 w 49"/>
                  <a:gd name="T5" fmla="*/ 16 h 16"/>
                  <a:gd name="T6" fmla="*/ 49 w 4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6">
                    <a:moveTo>
                      <a:pt x="0" y="0"/>
                    </a:moveTo>
                    <a:lnTo>
                      <a:pt x="22" y="0"/>
                    </a:lnTo>
                    <a:lnTo>
                      <a:pt x="44" y="16"/>
                    </a:lnTo>
                    <a:lnTo>
                      <a:pt x="49" y="1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7" name="Rectangle 1620"/>
              <p:cNvSpPr>
                <a:spLocks noChangeArrowheads="1"/>
              </p:cNvSpPr>
              <p:nvPr/>
            </p:nvSpPr>
            <p:spPr bwMode="auto">
              <a:xfrm>
                <a:off x="3910" y="3078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AHGS1903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8" name="Rectangle 1621"/>
              <p:cNvSpPr>
                <a:spLocks noChangeArrowheads="1"/>
              </p:cNvSpPr>
              <p:nvPr/>
            </p:nvSpPr>
            <p:spPr bwMode="auto">
              <a:xfrm>
                <a:off x="3463" y="308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71.6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9" name="Freeform 1622"/>
              <p:cNvSpPr>
                <a:spLocks/>
              </p:cNvSpPr>
              <p:nvPr/>
            </p:nvSpPr>
            <p:spPr bwMode="auto">
              <a:xfrm>
                <a:off x="3656" y="313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0" name="Freeform 1623"/>
              <p:cNvSpPr>
                <a:spLocks/>
              </p:cNvSpPr>
              <p:nvPr/>
            </p:nvSpPr>
            <p:spPr bwMode="auto">
              <a:xfrm>
                <a:off x="3743" y="313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1" name="Rectangle 1624"/>
              <p:cNvSpPr>
                <a:spLocks noChangeArrowheads="1"/>
              </p:cNvSpPr>
              <p:nvPr/>
            </p:nvSpPr>
            <p:spPr bwMode="auto">
              <a:xfrm>
                <a:off x="3910" y="3188"/>
                <a:ext cx="44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AHGS1275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2" name="Rectangle 1625"/>
              <p:cNvSpPr>
                <a:spLocks noChangeArrowheads="1"/>
              </p:cNvSpPr>
              <p:nvPr/>
            </p:nvSpPr>
            <p:spPr bwMode="auto">
              <a:xfrm>
                <a:off x="3463" y="3194"/>
                <a:ext cx="166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75.2</a:t>
                </a:r>
                <a:endParaRPr lang="zh-CN" altLang="zh-CN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3" name="Freeform 1626"/>
              <p:cNvSpPr>
                <a:spLocks/>
              </p:cNvSpPr>
              <p:nvPr/>
            </p:nvSpPr>
            <p:spPr bwMode="auto">
              <a:xfrm>
                <a:off x="3656" y="3240"/>
                <a:ext cx="81" cy="0"/>
              </a:xfrm>
              <a:custGeom>
                <a:avLst/>
                <a:gdLst>
                  <a:gd name="T0" fmla="*/ 0 w 28"/>
                  <a:gd name="T1" fmla="*/ 6 w 28"/>
                  <a:gd name="T2" fmla="*/ 28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6" y="0"/>
                    </a:lnTo>
                    <a:lnTo>
                      <a:pt x="28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4" name="Freeform 1627"/>
              <p:cNvSpPr>
                <a:spLocks/>
              </p:cNvSpPr>
              <p:nvPr/>
            </p:nvSpPr>
            <p:spPr bwMode="auto">
              <a:xfrm>
                <a:off x="3743" y="3240"/>
                <a:ext cx="141" cy="0"/>
              </a:xfrm>
              <a:custGeom>
                <a:avLst/>
                <a:gdLst>
                  <a:gd name="T0" fmla="*/ 0 w 49"/>
                  <a:gd name="T1" fmla="*/ 22 w 49"/>
                  <a:gd name="T2" fmla="*/ 44 w 49"/>
                  <a:gd name="T3" fmla="*/ 49 w 4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9">
                    <a:moveTo>
                      <a:pt x="0" y="0"/>
                    </a:moveTo>
                    <a:lnTo>
                      <a:pt x="22" y="0"/>
                    </a:lnTo>
                    <a:lnTo>
                      <a:pt x="44" y="0"/>
                    </a:lnTo>
                    <a:lnTo>
                      <a:pt x="49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5" name="Rectangle 1628"/>
              <p:cNvSpPr>
                <a:spLocks noChangeArrowheads="1"/>
              </p:cNvSpPr>
              <p:nvPr/>
            </p:nvSpPr>
            <p:spPr bwMode="auto">
              <a:xfrm>
                <a:off x="3463" y="411"/>
                <a:ext cx="795" cy="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FB10(LGF20)</a:t>
                </a:r>
                <a:endParaRPr lang="zh-CN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-1" y="10119837"/>
            <a:ext cx="1778476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Genetic 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positions of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QTLs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 </a:t>
            </a:r>
            <a:r>
              <a:rPr lang="en-US" altLang="zh-CN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population.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bars on the left side describe map distance in </a:t>
            </a:r>
            <a:r>
              <a:rPr lang="en-GB" altLang="zh-CN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centimorgans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QTLs detected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Wuhan and </a:t>
            </a:r>
            <a:r>
              <a:rPr lang="en-GB" altLang="zh-CN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Yangluo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shown as black and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red,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respectively.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QTLs for pod length, pod width, seed length, and seed width are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</a:t>
            </a:r>
            <a:r>
              <a:rPr lang="en-GB" altLang="zh-CN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altLang="zh-CN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shading,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pure black, horizontal lines and </a:t>
            </a:r>
            <a:r>
              <a:rPr lang="en-GB" altLang="zh-CN" sz="2600">
                <a:latin typeface="Times New Roman" panose="02020603050405020304" pitchFamily="18" charset="0"/>
                <a:cs typeface="Times New Roman" panose="02020603050405020304" pitchFamily="18" charset="0"/>
              </a:rPr>
              <a:t>vertical </a:t>
            </a:r>
            <a:r>
              <a:rPr lang="en-GB" altLang="zh-CN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lines, </a:t>
            </a:r>
            <a:r>
              <a:rPr lang="en-GB" altLang="zh-CN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respectively.</a:t>
            </a:r>
            <a:endParaRPr lang="zh-CN" altLang="zh-CN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43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2253</Words>
  <Application>Microsoft Office PowerPoint</Application>
  <PresentationFormat>自定义</PresentationFormat>
  <Paragraphs>744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>HZAU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CWG</dc:creator>
  <cp:lastModifiedBy>CWG</cp:lastModifiedBy>
  <cp:revision>25</cp:revision>
  <dcterms:created xsi:type="dcterms:W3CDTF">2015-04-15T10:19:04Z</dcterms:created>
  <dcterms:modified xsi:type="dcterms:W3CDTF">2015-12-25T03:01:56Z</dcterms:modified>
</cp:coreProperties>
</file>