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7" r:id="rId2"/>
  </p:sldIdLst>
  <p:sldSz cx="17784763" cy="11736388"/>
  <p:notesSz cx="6858000" cy="9144000"/>
  <p:defaultTextStyle>
    <a:defPPr>
      <a:defRPr lang="zh-CN"/>
    </a:defPPr>
    <a:lvl1pPr marL="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1pPr>
    <a:lvl2pPr marL="76581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2pPr>
    <a:lvl3pPr marL="153162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3pPr>
    <a:lvl4pPr marL="229743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4pPr>
    <a:lvl5pPr marL="306324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5pPr>
    <a:lvl6pPr marL="382905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6pPr>
    <a:lvl7pPr marL="459486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7pPr>
    <a:lvl8pPr marL="536067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8pPr>
    <a:lvl9pPr marL="612648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C024F-5630-4202-8FC5-5359C4FC0DA1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90613" y="1143000"/>
            <a:ext cx="467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C6D3-1059-4DAF-B67C-1434ECCF44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0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3857" y="1920748"/>
            <a:ext cx="15117049" cy="4086002"/>
          </a:xfrm>
        </p:spPr>
        <p:txBody>
          <a:bodyPr anchor="b"/>
          <a:lstStyle>
            <a:lvl1pPr algn="ctr">
              <a:defRPr sz="1026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3096" y="6164321"/>
            <a:ext cx="13338572" cy="2833576"/>
          </a:xfrm>
        </p:spPr>
        <p:txBody>
          <a:bodyPr/>
          <a:lstStyle>
            <a:lvl1pPr marL="0" indent="0" algn="ctr">
              <a:buNone/>
              <a:defRPr sz="4107"/>
            </a:lvl1pPr>
            <a:lvl2pPr marL="782406" indent="0" algn="ctr">
              <a:buNone/>
              <a:defRPr sz="3423"/>
            </a:lvl2pPr>
            <a:lvl3pPr marL="1564813" indent="0" algn="ctr">
              <a:buNone/>
              <a:defRPr sz="3080"/>
            </a:lvl3pPr>
            <a:lvl4pPr marL="2347219" indent="0" algn="ctr">
              <a:buNone/>
              <a:defRPr sz="2738"/>
            </a:lvl4pPr>
            <a:lvl5pPr marL="3129625" indent="0" algn="ctr">
              <a:buNone/>
              <a:defRPr sz="2738"/>
            </a:lvl5pPr>
            <a:lvl6pPr marL="3912032" indent="0" algn="ctr">
              <a:buNone/>
              <a:defRPr sz="2738"/>
            </a:lvl6pPr>
            <a:lvl7pPr marL="4694438" indent="0" algn="ctr">
              <a:buNone/>
              <a:defRPr sz="2738"/>
            </a:lvl7pPr>
            <a:lvl8pPr marL="5476845" indent="0" algn="ctr">
              <a:buNone/>
              <a:defRPr sz="2738"/>
            </a:lvl8pPr>
            <a:lvl9pPr marL="6259251" indent="0" algn="ctr">
              <a:buNone/>
              <a:defRPr sz="2738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285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37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27222" y="624854"/>
            <a:ext cx="3834840" cy="994604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2703" y="624854"/>
            <a:ext cx="11282209" cy="994604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974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10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441" y="2925950"/>
            <a:ext cx="15339358" cy="4882011"/>
          </a:xfrm>
        </p:spPr>
        <p:txBody>
          <a:bodyPr anchor="b"/>
          <a:lstStyle>
            <a:lvl1pPr>
              <a:defRPr sz="1026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41" y="7854146"/>
            <a:ext cx="15339358" cy="2567334"/>
          </a:xfrm>
        </p:spPr>
        <p:txBody>
          <a:bodyPr/>
          <a:lstStyle>
            <a:lvl1pPr marL="0" indent="0">
              <a:buNone/>
              <a:defRPr sz="4107">
                <a:solidFill>
                  <a:schemeClr val="tx1"/>
                </a:solidFill>
              </a:defRPr>
            </a:lvl1pPr>
            <a:lvl2pPr marL="782406" indent="0">
              <a:buNone/>
              <a:defRPr sz="3423">
                <a:solidFill>
                  <a:schemeClr val="tx1">
                    <a:tint val="75000"/>
                  </a:schemeClr>
                </a:solidFill>
              </a:defRPr>
            </a:lvl2pPr>
            <a:lvl3pPr marL="1564813" indent="0">
              <a:buNone/>
              <a:defRPr sz="3080">
                <a:solidFill>
                  <a:schemeClr val="tx1">
                    <a:tint val="75000"/>
                  </a:schemeClr>
                </a:solidFill>
              </a:defRPr>
            </a:lvl3pPr>
            <a:lvl4pPr marL="2347219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4pPr>
            <a:lvl5pPr marL="3129625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5pPr>
            <a:lvl6pPr marL="3912032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6pPr>
            <a:lvl7pPr marL="4694438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7pPr>
            <a:lvl8pPr marL="5476845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8pPr>
            <a:lvl9pPr marL="6259251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29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2703" y="3124270"/>
            <a:ext cx="7558524" cy="744663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03536" y="3124270"/>
            <a:ext cx="7558524" cy="744663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649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019" y="624856"/>
            <a:ext cx="15339358" cy="226849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5021" y="2877046"/>
            <a:ext cx="7523787" cy="1409996"/>
          </a:xfrm>
        </p:spPr>
        <p:txBody>
          <a:bodyPr anchor="b"/>
          <a:lstStyle>
            <a:lvl1pPr marL="0" indent="0">
              <a:buNone/>
              <a:defRPr sz="4107" b="1"/>
            </a:lvl1pPr>
            <a:lvl2pPr marL="782406" indent="0">
              <a:buNone/>
              <a:defRPr sz="3423" b="1"/>
            </a:lvl2pPr>
            <a:lvl3pPr marL="1564813" indent="0">
              <a:buNone/>
              <a:defRPr sz="3080" b="1"/>
            </a:lvl3pPr>
            <a:lvl4pPr marL="2347219" indent="0">
              <a:buNone/>
              <a:defRPr sz="2738" b="1"/>
            </a:lvl4pPr>
            <a:lvl5pPr marL="3129625" indent="0">
              <a:buNone/>
              <a:defRPr sz="2738" b="1"/>
            </a:lvl5pPr>
            <a:lvl6pPr marL="3912032" indent="0">
              <a:buNone/>
              <a:defRPr sz="2738" b="1"/>
            </a:lvl6pPr>
            <a:lvl7pPr marL="4694438" indent="0">
              <a:buNone/>
              <a:defRPr sz="2738" b="1"/>
            </a:lvl7pPr>
            <a:lvl8pPr marL="5476845" indent="0">
              <a:buNone/>
              <a:defRPr sz="2738" b="1"/>
            </a:lvl8pPr>
            <a:lvl9pPr marL="6259251" indent="0">
              <a:buNone/>
              <a:defRPr sz="2738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5021" y="4287042"/>
            <a:ext cx="7523787" cy="630559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003537" y="2877046"/>
            <a:ext cx="7560841" cy="1409996"/>
          </a:xfrm>
        </p:spPr>
        <p:txBody>
          <a:bodyPr anchor="b"/>
          <a:lstStyle>
            <a:lvl1pPr marL="0" indent="0">
              <a:buNone/>
              <a:defRPr sz="4107" b="1"/>
            </a:lvl1pPr>
            <a:lvl2pPr marL="782406" indent="0">
              <a:buNone/>
              <a:defRPr sz="3423" b="1"/>
            </a:lvl2pPr>
            <a:lvl3pPr marL="1564813" indent="0">
              <a:buNone/>
              <a:defRPr sz="3080" b="1"/>
            </a:lvl3pPr>
            <a:lvl4pPr marL="2347219" indent="0">
              <a:buNone/>
              <a:defRPr sz="2738" b="1"/>
            </a:lvl4pPr>
            <a:lvl5pPr marL="3129625" indent="0">
              <a:buNone/>
              <a:defRPr sz="2738" b="1"/>
            </a:lvl5pPr>
            <a:lvl6pPr marL="3912032" indent="0">
              <a:buNone/>
              <a:defRPr sz="2738" b="1"/>
            </a:lvl6pPr>
            <a:lvl7pPr marL="4694438" indent="0">
              <a:buNone/>
              <a:defRPr sz="2738" b="1"/>
            </a:lvl7pPr>
            <a:lvl8pPr marL="5476845" indent="0">
              <a:buNone/>
              <a:defRPr sz="2738" b="1"/>
            </a:lvl8pPr>
            <a:lvl9pPr marL="6259251" indent="0">
              <a:buNone/>
              <a:defRPr sz="2738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003537" y="4287042"/>
            <a:ext cx="7560841" cy="630559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2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271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10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019" y="782426"/>
            <a:ext cx="5736049" cy="2738491"/>
          </a:xfrm>
        </p:spPr>
        <p:txBody>
          <a:bodyPr anchor="b"/>
          <a:lstStyle>
            <a:lvl1pPr>
              <a:defRPr sz="547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841" y="1689825"/>
            <a:ext cx="9003536" cy="8340442"/>
          </a:xfrm>
        </p:spPr>
        <p:txBody>
          <a:bodyPr/>
          <a:lstStyle>
            <a:lvl1pPr>
              <a:defRPr sz="5476"/>
            </a:lvl1pPr>
            <a:lvl2pPr>
              <a:defRPr sz="4792"/>
            </a:lvl2pPr>
            <a:lvl3pPr>
              <a:defRPr sz="4107"/>
            </a:lvl3pPr>
            <a:lvl4pPr>
              <a:defRPr sz="3423"/>
            </a:lvl4pPr>
            <a:lvl5pPr>
              <a:defRPr sz="3423"/>
            </a:lvl5pPr>
            <a:lvl6pPr>
              <a:defRPr sz="3423"/>
            </a:lvl6pPr>
            <a:lvl7pPr>
              <a:defRPr sz="3423"/>
            </a:lvl7pPr>
            <a:lvl8pPr>
              <a:defRPr sz="3423"/>
            </a:lvl8pPr>
            <a:lvl9pPr>
              <a:defRPr sz="342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5019" y="3520916"/>
            <a:ext cx="5736049" cy="6522933"/>
          </a:xfrm>
        </p:spPr>
        <p:txBody>
          <a:bodyPr/>
          <a:lstStyle>
            <a:lvl1pPr marL="0" indent="0">
              <a:buNone/>
              <a:defRPr sz="2738"/>
            </a:lvl1pPr>
            <a:lvl2pPr marL="782406" indent="0">
              <a:buNone/>
              <a:defRPr sz="2396"/>
            </a:lvl2pPr>
            <a:lvl3pPr marL="1564813" indent="0">
              <a:buNone/>
              <a:defRPr sz="2054"/>
            </a:lvl3pPr>
            <a:lvl4pPr marL="2347219" indent="0">
              <a:buNone/>
              <a:defRPr sz="1711"/>
            </a:lvl4pPr>
            <a:lvl5pPr marL="3129625" indent="0">
              <a:buNone/>
              <a:defRPr sz="1711"/>
            </a:lvl5pPr>
            <a:lvl6pPr marL="3912032" indent="0">
              <a:buNone/>
              <a:defRPr sz="1711"/>
            </a:lvl6pPr>
            <a:lvl7pPr marL="4694438" indent="0">
              <a:buNone/>
              <a:defRPr sz="1711"/>
            </a:lvl7pPr>
            <a:lvl8pPr marL="5476845" indent="0">
              <a:buNone/>
              <a:defRPr sz="1711"/>
            </a:lvl8pPr>
            <a:lvl9pPr marL="6259251" indent="0">
              <a:buNone/>
              <a:defRPr sz="171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500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019" y="782426"/>
            <a:ext cx="5736049" cy="2738491"/>
          </a:xfrm>
        </p:spPr>
        <p:txBody>
          <a:bodyPr anchor="b"/>
          <a:lstStyle>
            <a:lvl1pPr>
              <a:defRPr sz="547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60841" y="1689825"/>
            <a:ext cx="9003536" cy="8340442"/>
          </a:xfrm>
        </p:spPr>
        <p:txBody>
          <a:bodyPr anchor="t"/>
          <a:lstStyle>
            <a:lvl1pPr marL="0" indent="0">
              <a:buNone/>
              <a:defRPr sz="5476"/>
            </a:lvl1pPr>
            <a:lvl2pPr marL="782406" indent="0">
              <a:buNone/>
              <a:defRPr sz="4792"/>
            </a:lvl2pPr>
            <a:lvl3pPr marL="1564813" indent="0">
              <a:buNone/>
              <a:defRPr sz="4107"/>
            </a:lvl3pPr>
            <a:lvl4pPr marL="2347219" indent="0">
              <a:buNone/>
              <a:defRPr sz="3423"/>
            </a:lvl4pPr>
            <a:lvl5pPr marL="3129625" indent="0">
              <a:buNone/>
              <a:defRPr sz="3423"/>
            </a:lvl5pPr>
            <a:lvl6pPr marL="3912032" indent="0">
              <a:buNone/>
              <a:defRPr sz="3423"/>
            </a:lvl6pPr>
            <a:lvl7pPr marL="4694438" indent="0">
              <a:buNone/>
              <a:defRPr sz="3423"/>
            </a:lvl7pPr>
            <a:lvl8pPr marL="5476845" indent="0">
              <a:buNone/>
              <a:defRPr sz="3423"/>
            </a:lvl8pPr>
            <a:lvl9pPr marL="6259251" indent="0">
              <a:buNone/>
              <a:defRPr sz="3423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5019" y="3520916"/>
            <a:ext cx="5736049" cy="6522933"/>
          </a:xfrm>
        </p:spPr>
        <p:txBody>
          <a:bodyPr/>
          <a:lstStyle>
            <a:lvl1pPr marL="0" indent="0">
              <a:buNone/>
              <a:defRPr sz="2738"/>
            </a:lvl1pPr>
            <a:lvl2pPr marL="782406" indent="0">
              <a:buNone/>
              <a:defRPr sz="2396"/>
            </a:lvl2pPr>
            <a:lvl3pPr marL="1564813" indent="0">
              <a:buNone/>
              <a:defRPr sz="2054"/>
            </a:lvl3pPr>
            <a:lvl4pPr marL="2347219" indent="0">
              <a:buNone/>
              <a:defRPr sz="1711"/>
            </a:lvl4pPr>
            <a:lvl5pPr marL="3129625" indent="0">
              <a:buNone/>
              <a:defRPr sz="1711"/>
            </a:lvl5pPr>
            <a:lvl6pPr marL="3912032" indent="0">
              <a:buNone/>
              <a:defRPr sz="1711"/>
            </a:lvl6pPr>
            <a:lvl7pPr marL="4694438" indent="0">
              <a:buNone/>
              <a:defRPr sz="1711"/>
            </a:lvl7pPr>
            <a:lvl8pPr marL="5476845" indent="0">
              <a:buNone/>
              <a:defRPr sz="1711"/>
            </a:lvl8pPr>
            <a:lvl9pPr marL="6259251" indent="0">
              <a:buNone/>
              <a:defRPr sz="171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48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2703" y="624856"/>
            <a:ext cx="15339358" cy="22684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2703" y="3124270"/>
            <a:ext cx="15339358" cy="7446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22702" y="10877896"/>
            <a:ext cx="4001572" cy="624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91203" y="10877896"/>
            <a:ext cx="6002358" cy="624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560489" y="10877896"/>
            <a:ext cx="4001572" cy="624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27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564813" rtl="0" eaLnBrk="1" latinLnBrk="0" hangingPunct="1">
        <a:lnSpc>
          <a:spcPct val="90000"/>
        </a:lnSpc>
        <a:spcBef>
          <a:spcPct val="0"/>
        </a:spcBef>
        <a:buNone/>
        <a:defRPr sz="7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203" indent="-391203" algn="l" defTabSz="1564813" rtl="0" eaLnBrk="1" latinLnBrk="0" hangingPunct="1">
        <a:lnSpc>
          <a:spcPct val="90000"/>
        </a:lnSpc>
        <a:spcBef>
          <a:spcPts val="1711"/>
        </a:spcBef>
        <a:buFont typeface="Arial" panose="020B0604020202020204" pitchFamily="34" charset="0"/>
        <a:buChar char="•"/>
        <a:defRPr sz="4792" kern="1200">
          <a:solidFill>
            <a:schemeClr val="tx1"/>
          </a:solidFill>
          <a:latin typeface="+mn-lt"/>
          <a:ea typeface="+mn-ea"/>
          <a:cs typeface="+mn-cs"/>
        </a:defRPr>
      </a:lvl1pPr>
      <a:lvl2pPr marL="1173610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2pPr>
      <a:lvl3pPr marL="1956016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423" kern="1200">
          <a:solidFill>
            <a:schemeClr val="tx1"/>
          </a:solidFill>
          <a:latin typeface="+mn-lt"/>
          <a:ea typeface="+mn-ea"/>
          <a:cs typeface="+mn-cs"/>
        </a:defRPr>
      </a:lvl3pPr>
      <a:lvl4pPr marL="2738422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4pPr>
      <a:lvl5pPr marL="3520829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5pPr>
      <a:lvl6pPr marL="4303235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6pPr>
      <a:lvl7pPr marL="5085641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7pPr>
      <a:lvl8pPr marL="5868048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8pPr>
      <a:lvl9pPr marL="6650454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82406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2pPr>
      <a:lvl3pPr marL="1564813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3pPr>
      <a:lvl4pPr marL="2347219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4pPr>
      <a:lvl5pPr marL="3129625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5pPr>
      <a:lvl6pPr marL="3912032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6pPr>
      <a:lvl7pPr marL="4694438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7pPr>
      <a:lvl8pPr marL="5476845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8pPr>
      <a:lvl9pPr marL="6259251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roup 231"/>
          <p:cNvGrpSpPr>
            <a:grpSpLocks noChangeAspect="1"/>
          </p:cNvGrpSpPr>
          <p:nvPr/>
        </p:nvGrpSpPr>
        <p:grpSpPr bwMode="auto">
          <a:xfrm>
            <a:off x="6121696" y="810084"/>
            <a:ext cx="5264802" cy="3702865"/>
            <a:chOff x="4350" y="209"/>
            <a:chExt cx="4150" cy="2466"/>
          </a:xfrm>
        </p:grpSpPr>
        <p:grpSp>
          <p:nvGrpSpPr>
            <p:cNvPr id="234" name="Group 288"/>
            <p:cNvGrpSpPr>
              <a:grpSpLocks/>
            </p:cNvGrpSpPr>
            <p:nvPr/>
          </p:nvGrpSpPr>
          <p:grpSpPr bwMode="auto">
            <a:xfrm>
              <a:off x="4350" y="209"/>
              <a:ext cx="1617" cy="2100"/>
              <a:chOff x="4350" y="209"/>
              <a:chExt cx="1617" cy="2100"/>
            </a:xfrm>
          </p:grpSpPr>
          <p:sp>
            <p:nvSpPr>
              <p:cNvPr id="369" name="AutoShape 232"/>
              <p:cNvSpPr>
                <a:spLocks noChangeArrowheads="1"/>
              </p:cNvSpPr>
              <p:nvPr/>
            </p:nvSpPr>
            <p:spPr bwMode="auto">
              <a:xfrm>
                <a:off x="4624" y="774"/>
                <a:ext cx="69" cy="1513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0" name="Rectangle 233"/>
              <p:cNvSpPr>
                <a:spLocks noChangeArrowheads="1"/>
              </p:cNvSpPr>
              <p:nvPr/>
            </p:nvSpPr>
            <p:spPr bwMode="auto">
              <a:xfrm>
                <a:off x="4797" y="757"/>
                <a:ext cx="36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GM1577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1" name="Rectangle 234"/>
              <p:cNvSpPr>
                <a:spLocks noChangeArrowheads="1"/>
              </p:cNvSpPr>
              <p:nvPr/>
            </p:nvSpPr>
            <p:spPr bwMode="auto">
              <a:xfrm>
                <a:off x="4399" y="762"/>
                <a:ext cx="12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2" name="Freeform 235"/>
              <p:cNvSpPr>
                <a:spLocks/>
              </p:cNvSpPr>
              <p:nvPr/>
            </p:nvSpPr>
            <p:spPr bwMode="auto">
              <a:xfrm>
                <a:off x="4543" y="80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3" name="Freeform 236"/>
              <p:cNvSpPr>
                <a:spLocks/>
              </p:cNvSpPr>
              <p:nvPr/>
            </p:nvSpPr>
            <p:spPr bwMode="auto">
              <a:xfrm>
                <a:off x="4630" y="80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4" name="Rectangle 237"/>
              <p:cNvSpPr>
                <a:spLocks noChangeArrowheads="1"/>
              </p:cNvSpPr>
              <p:nvPr/>
            </p:nvSpPr>
            <p:spPr bwMode="auto">
              <a:xfrm>
                <a:off x="4797" y="941"/>
                <a:ext cx="34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ARS141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5" name="Rectangle 238"/>
              <p:cNvSpPr>
                <a:spLocks noChangeArrowheads="1"/>
              </p:cNvSpPr>
              <p:nvPr/>
            </p:nvSpPr>
            <p:spPr bwMode="auto">
              <a:xfrm>
                <a:off x="4399" y="947"/>
                <a:ext cx="12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6" name="Freeform 239"/>
              <p:cNvSpPr>
                <a:spLocks/>
              </p:cNvSpPr>
              <p:nvPr/>
            </p:nvSpPr>
            <p:spPr bwMode="auto">
              <a:xfrm>
                <a:off x="4543" y="99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7" name="Freeform 240"/>
              <p:cNvSpPr>
                <a:spLocks/>
              </p:cNvSpPr>
              <p:nvPr/>
            </p:nvSpPr>
            <p:spPr bwMode="auto">
              <a:xfrm>
                <a:off x="4630" y="99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8" name="Rectangle 241"/>
              <p:cNvSpPr>
                <a:spLocks noChangeArrowheads="1"/>
              </p:cNvSpPr>
              <p:nvPr/>
            </p:nvSpPr>
            <p:spPr bwMode="auto">
              <a:xfrm>
                <a:off x="4797" y="1059"/>
                <a:ext cx="34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ARS760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9" name="Rectangle 242"/>
              <p:cNvSpPr>
                <a:spLocks noChangeArrowheads="1"/>
              </p:cNvSpPr>
              <p:nvPr/>
            </p:nvSpPr>
            <p:spPr bwMode="auto">
              <a:xfrm>
                <a:off x="4350" y="1065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0" name="Freeform 243"/>
              <p:cNvSpPr>
                <a:spLocks/>
              </p:cNvSpPr>
              <p:nvPr/>
            </p:nvSpPr>
            <p:spPr bwMode="auto">
              <a:xfrm>
                <a:off x="4543" y="1111"/>
                <a:ext cx="81" cy="23"/>
              </a:xfrm>
              <a:custGeom>
                <a:avLst/>
                <a:gdLst>
                  <a:gd name="T0" fmla="*/ 0 w 28"/>
                  <a:gd name="T1" fmla="*/ 0 h 8"/>
                  <a:gd name="T2" fmla="*/ 6 w 28"/>
                  <a:gd name="T3" fmla="*/ 0 h 8"/>
                  <a:gd name="T4" fmla="*/ 28 w 2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0"/>
                    </a:moveTo>
                    <a:lnTo>
                      <a:pt x="6" y="0"/>
                    </a:lnTo>
                    <a:lnTo>
                      <a:pt x="28" y="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1" name="Freeform 244"/>
              <p:cNvSpPr>
                <a:spLocks/>
              </p:cNvSpPr>
              <p:nvPr/>
            </p:nvSpPr>
            <p:spPr bwMode="auto">
              <a:xfrm>
                <a:off x="4630" y="1111"/>
                <a:ext cx="141" cy="23"/>
              </a:xfrm>
              <a:custGeom>
                <a:avLst/>
                <a:gdLst>
                  <a:gd name="T0" fmla="*/ 0 w 49"/>
                  <a:gd name="T1" fmla="*/ 8 h 8"/>
                  <a:gd name="T2" fmla="*/ 22 w 49"/>
                  <a:gd name="T3" fmla="*/ 8 h 8"/>
                  <a:gd name="T4" fmla="*/ 44 w 49"/>
                  <a:gd name="T5" fmla="*/ 0 h 8"/>
                  <a:gd name="T6" fmla="*/ 49 w 4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8"/>
                    </a:moveTo>
                    <a:lnTo>
                      <a:pt x="22" y="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2" name="Rectangle 245"/>
              <p:cNvSpPr>
                <a:spLocks noChangeArrowheads="1"/>
              </p:cNvSpPr>
              <p:nvPr/>
            </p:nvSpPr>
            <p:spPr bwMode="auto">
              <a:xfrm>
                <a:off x="4797" y="1166"/>
                <a:ext cx="3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TC6E1-1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3" name="Rectangle 246"/>
              <p:cNvSpPr>
                <a:spLocks noChangeArrowheads="1"/>
              </p:cNvSpPr>
              <p:nvPr/>
            </p:nvSpPr>
            <p:spPr bwMode="auto">
              <a:xfrm>
                <a:off x="4350" y="1172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4" name="Freeform 247"/>
              <p:cNvSpPr>
                <a:spLocks/>
              </p:cNvSpPr>
              <p:nvPr/>
            </p:nvSpPr>
            <p:spPr bwMode="auto">
              <a:xfrm>
                <a:off x="4543" y="1195"/>
                <a:ext cx="81" cy="23"/>
              </a:xfrm>
              <a:custGeom>
                <a:avLst/>
                <a:gdLst>
                  <a:gd name="T0" fmla="*/ 0 w 28"/>
                  <a:gd name="T1" fmla="*/ 8 h 8"/>
                  <a:gd name="T2" fmla="*/ 6 w 28"/>
                  <a:gd name="T3" fmla="*/ 8 h 8"/>
                  <a:gd name="T4" fmla="*/ 28 w 28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8"/>
                    </a:moveTo>
                    <a:lnTo>
                      <a:pt x="6" y="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5" name="Freeform 248"/>
              <p:cNvSpPr>
                <a:spLocks/>
              </p:cNvSpPr>
              <p:nvPr/>
            </p:nvSpPr>
            <p:spPr bwMode="auto">
              <a:xfrm>
                <a:off x="4630" y="1195"/>
                <a:ext cx="141" cy="23"/>
              </a:xfrm>
              <a:custGeom>
                <a:avLst/>
                <a:gdLst>
                  <a:gd name="T0" fmla="*/ 0 w 49"/>
                  <a:gd name="T1" fmla="*/ 0 h 8"/>
                  <a:gd name="T2" fmla="*/ 22 w 49"/>
                  <a:gd name="T3" fmla="*/ 0 h 8"/>
                  <a:gd name="T4" fmla="*/ 44 w 49"/>
                  <a:gd name="T5" fmla="*/ 8 h 8"/>
                  <a:gd name="T6" fmla="*/ 49 w 49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0"/>
                    </a:moveTo>
                    <a:lnTo>
                      <a:pt x="22" y="0"/>
                    </a:lnTo>
                    <a:lnTo>
                      <a:pt x="44" y="8"/>
                    </a:lnTo>
                    <a:lnTo>
                      <a:pt x="49" y="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6" name="Rectangle 249"/>
              <p:cNvSpPr>
                <a:spLocks noChangeArrowheads="1"/>
              </p:cNvSpPr>
              <p:nvPr/>
            </p:nvSpPr>
            <p:spPr bwMode="auto">
              <a:xfrm>
                <a:off x="4797" y="1302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AGGS2187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7" name="Rectangle 250"/>
              <p:cNvSpPr>
                <a:spLocks noChangeArrowheads="1"/>
              </p:cNvSpPr>
              <p:nvPr/>
            </p:nvSpPr>
            <p:spPr bwMode="auto">
              <a:xfrm>
                <a:off x="4350" y="1307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8" name="Freeform 251"/>
              <p:cNvSpPr>
                <a:spLocks/>
              </p:cNvSpPr>
              <p:nvPr/>
            </p:nvSpPr>
            <p:spPr bwMode="auto">
              <a:xfrm>
                <a:off x="4543" y="135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9" name="Freeform 252"/>
              <p:cNvSpPr>
                <a:spLocks/>
              </p:cNvSpPr>
              <p:nvPr/>
            </p:nvSpPr>
            <p:spPr bwMode="auto">
              <a:xfrm>
                <a:off x="4630" y="135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0" name="Rectangle 253"/>
              <p:cNvSpPr>
                <a:spLocks noChangeArrowheads="1"/>
              </p:cNvSpPr>
              <p:nvPr/>
            </p:nvSpPr>
            <p:spPr bwMode="auto">
              <a:xfrm>
                <a:off x="4797" y="1443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AGGS2177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1" name="Rectangle 254"/>
              <p:cNvSpPr>
                <a:spLocks noChangeArrowheads="1"/>
              </p:cNvSpPr>
              <p:nvPr/>
            </p:nvSpPr>
            <p:spPr bwMode="auto">
              <a:xfrm>
                <a:off x="4350" y="1449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2" name="Freeform 255"/>
              <p:cNvSpPr>
                <a:spLocks/>
              </p:cNvSpPr>
              <p:nvPr/>
            </p:nvSpPr>
            <p:spPr bwMode="auto">
              <a:xfrm>
                <a:off x="4543" y="1495"/>
                <a:ext cx="81" cy="5"/>
              </a:xfrm>
              <a:custGeom>
                <a:avLst/>
                <a:gdLst>
                  <a:gd name="T0" fmla="*/ 0 w 28"/>
                  <a:gd name="T1" fmla="*/ 0 h 2"/>
                  <a:gd name="T2" fmla="*/ 6 w 28"/>
                  <a:gd name="T3" fmla="*/ 0 h 2"/>
                  <a:gd name="T4" fmla="*/ 28 w 28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0"/>
                    </a:moveTo>
                    <a:lnTo>
                      <a:pt x="6" y="0"/>
                    </a:lnTo>
                    <a:lnTo>
                      <a:pt x="28" y="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3" name="Freeform 256"/>
              <p:cNvSpPr>
                <a:spLocks/>
              </p:cNvSpPr>
              <p:nvPr/>
            </p:nvSpPr>
            <p:spPr bwMode="auto">
              <a:xfrm>
                <a:off x="4630" y="1495"/>
                <a:ext cx="141" cy="5"/>
              </a:xfrm>
              <a:custGeom>
                <a:avLst/>
                <a:gdLst>
                  <a:gd name="T0" fmla="*/ 0 w 49"/>
                  <a:gd name="T1" fmla="*/ 2 h 2"/>
                  <a:gd name="T2" fmla="*/ 22 w 49"/>
                  <a:gd name="T3" fmla="*/ 2 h 2"/>
                  <a:gd name="T4" fmla="*/ 44 w 49"/>
                  <a:gd name="T5" fmla="*/ 0 h 2"/>
                  <a:gd name="T6" fmla="*/ 49 w 49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2"/>
                    </a:moveTo>
                    <a:lnTo>
                      <a:pt x="22" y="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4" name="Rectangle 257"/>
              <p:cNvSpPr>
                <a:spLocks noChangeArrowheads="1"/>
              </p:cNvSpPr>
              <p:nvPr/>
            </p:nvSpPr>
            <p:spPr bwMode="auto">
              <a:xfrm>
                <a:off x="4797" y="1549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AGGS2124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5" name="Rectangle 258"/>
              <p:cNvSpPr>
                <a:spLocks noChangeArrowheads="1"/>
              </p:cNvSpPr>
              <p:nvPr/>
            </p:nvSpPr>
            <p:spPr bwMode="auto">
              <a:xfrm>
                <a:off x="4350" y="1555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6" name="Freeform 259"/>
              <p:cNvSpPr>
                <a:spLocks/>
              </p:cNvSpPr>
              <p:nvPr/>
            </p:nvSpPr>
            <p:spPr bwMode="auto">
              <a:xfrm>
                <a:off x="4543" y="160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7" name="Freeform 260"/>
              <p:cNvSpPr>
                <a:spLocks/>
              </p:cNvSpPr>
              <p:nvPr/>
            </p:nvSpPr>
            <p:spPr bwMode="auto">
              <a:xfrm>
                <a:off x="4630" y="160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8" name="Rectangle 261"/>
              <p:cNvSpPr>
                <a:spLocks noChangeArrowheads="1"/>
              </p:cNvSpPr>
              <p:nvPr/>
            </p:nvSpPr>
            <p:spPr bwMode="auto">
              <a:xfrm>
                <a:off x="4797" y="1708"/>
                <a:ext cx="34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ARS409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9" name="Rectangle 262"/>
              <p:cNvSpPr>
                <a:spLocks noChangeArrowheads="1"/>
              </p:cNvSpPr>
              <p:nvPr/>
            </p:nvSpPr>
            <p:spPr bwMode="auto">
              <a:xfrm>
                <a:off x="4350" y="1714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0" name="Freeform 263"/>
              <p:cNvSpPr>
                <a:spLocks/>
              </p:cNvSpPr>
              <p:nvPr/>
            </p:nvSpPr>
            <p:spPr bwMode="auto">
              <a:xfrm>
                <a:off x="4543" y="176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1" name="Freeform 264"/>
              <p:cNvSpPr>
                <a:spLocks/>
              </p:cNvSpPr>
              <p:nvPr/>
            </p:nvSpPr>
            <p:spPr bwMode="auto">
              <a:xfrm>
                <a:off x="4630" y="176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2" name="Rectangle 265"/>
              <p:cNvSpPr>
                <a:spLocks noChangeArrowheads="1"/>
              </p:cNvSpPr>
              <p:nvPr/>
            </p:nvSpPr>
            <p:spPr bwMode="auto">
              <a:xfrm>
                <a:off x="4797" y="2201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AGGS2513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3" name="Rectangle 266"/>
              <p:cNvSpPr>
                <a:spLocks noChangeArrowheads="1"/>
              </p:cNvSpPr>
              <p:nvPr/>
            </p:nvSpPr>
            <p:spPr bwMode="auto">
              <a:xfrm>
                <a:off x="4350" y="2207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4" name="Freeform 267"/>
              <p:cNvSpPr>
                <a:spLocks/>
              </p:cNvSpPr>
              <p:nvPr/>
            </p:nvSpPr>
            <p:spPr bwMode="auto">
              <a:xfrm>
                <a:off x="4543" y="225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5" name="Freeform 268"/>
              <p:cNvSpPr>
                <a:spLocks/>
              </p:cNvSpPr>
              <p:nvPr/>
            </p:nvSpPr>
            <p:spPr bwMode="auto">
              <a:xfrm>
                <a:off x="4630" y="225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6" name="Line 269"/>
              <p:cNvSpPr>
                <a:spLocks noChangeShapeType="1"/>
              </p:cNvSpPr>
              <p:nvPr/>
            </p:nvSpPr>
            <p:spPr bwMode="auto">
              <a:xfrm>
                <a:off x="5339" y="809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7" name="Line 270"/>
              <p:cNvSpPr>
                <a:spLocks noChangeShapeType="1"/>
              </p:cNvSpPr>
              <p:nvPr/>
            </p:nvSpPr>
            <p:spPr bwMode="auto">
              <a:xfrm>
                <a:off x="5301" y="80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8" name="Freeform 271"/>
              <p:cNvSpPr>
                <a:spLocks/>
              </p:cNvSpPr>
              <p:nvPr/>
            </p:nvSpPr>
            <p:spPr bwMode="auto">
              <a:xfrm>
                <a:off x="5301" y="809"/>
                <a:ext cx="69" cy="51"/>
              </a:xfrm>
              <a:custGeom>
                <a:avLst/>
                <a:gdLst>
                  <a:gd name="T0" fmla="*/ 0 w 69"/>
                  <a:gd name="T1" fmla="*/ 0 h 51"/>
                  <a:gd name="T2" fmla="*/ 0 w 69"/>
                  <a:gd name="T3" fmla="*/ 51 h 51"/>
                  <a:gd name="T4" fmla="*/ 38 w 69"/>
                  <a:gd name="T5" fmla="*/ 51 h 51"/>
                  <a:gd name="T6" fmla="*/ 69 w 69"/>
                  <a:gd name="T7" fmla="*/ 51 h 51"/>
                  <a:gd name="T8" fmla="*/ 69 w 69"/>
                  <a:gd name="T9" fmla="*/ 0 h 51"/>
                  <a:gd name="T10" fmla="*/ 38 w 69"/>
                  <a:gd name="T11" fmla="*/ 0 h 51"/>
                  <a:gd name="T12" fmla="*/ 0 w 69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51">
                    <a:moveTo>
                      <a:pt x="0" y="0"/>
                    </a:moveTo>
                    <a:lnTo>
                      <a:pt x="0" y="51"/>
                    </a:lnTo>
                    <a:lnTo>
                      <a:pt x="38" y="51"/>
                    </a:lnTo>
                    <a:lnTo>
                      <a:pt x="69" y="51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Line 272"/>
              <p:cNvSpPr>
                <a:spLocks noChangeShapeType="1"/>
              </p:cNvSpPr>
              <p:nvPr/>
            </p:nvSpPr>
            <p:spPr bwMode="auto">
              <a:xfrm>
                <a:off x="5339" y="860"/>
                <a:ext cx="0" cy="4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0" name="Line 273"/>
              <p:cNvSpPr>
                <a:spLocks noChangeShapeType="1"/>
              </p:cNvSpPr>
              <p:nvPr/>
            </p:nvSpPr>
            <p:spPr bwMode="auto">
              <a:xfrm>
                <a:off x="5301" y="901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1" name="Rectangle 274"/>
              <p:cNvSpPr>
                <a:spLocks noChangeArrowheads="1"/>
              </p:cNvSpPr>
              <p:nvPr/>
            </p:nvSpPr>
            <p:spPr bwMode="auto">
              <a:xfrm rot="5400000">
                <a:off x="5272" y="813"/>
                <a:ext cx="311" cy="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qPLA5.3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2" name="Line 275"/>
              <p:cNvSpPr>
                <a:spLocks noChangeShapeType="1"/>
              </p:cNvSpPr>
              <p:nvPr/>
            </p:nvSpPr>
            <p:spPr bwMode="auto">
              <a:xfrm>
                <a:off x="5578" y="809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3" name="Line 276"/>
              <p:cNvSpPr>
                <a:spLocks noChangeShapeType="1"/>
              </p:cNvSpPr>
              <p:nvPr/>
            </p:nvSpPr>
            <p:spPr bwMode="auto">
              <a:xfrm>
                <a:off x="5540" y="80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4" name="Freeform 277"/>
              <p:cNvSpPr>
                <a:spLocks/>
              </p:cNvSpPr>
              <p:nvPr/>
            </p:nvSpPr>
            <p:spPr bwMode="auto">
              <a:xfrm>
                <a:off x="5540" y="809"/>
                <a:ext cx="69" cy="66"/>
              </a:xfrm>
              <a:custGeom>
                <a:avLst/>
                <a:gdLst>
                  <a:gd name="T0" fmla="*/ 0 w 69"/>
                  <a:gd name="T1" fmla="*/ 0 h 66"/>
                  <a:gd name="T2" fmla="*/ 0 w 69"/>
                  <a:gd name="T3" fmla="*/ 66 h 66"/>
                  <a:gd name="T4" fmla="*/ 38 w 69"/>
                  <a:gd name="T5" fmla="*/ 66 h 66"/>
                  <a:gd name="T6" fmla="*/ 69 w 69"/>
                  <a:gd name="T7" fmla="*/ 66 h 66"/>
                  <a:gd name="T8" fmla="*/ 69 w 69"/>
                  <a:gd name="T9" fmla="*/ 0 h 66"/>
                  <a:gd name="T10" fmla="*/ 38 w 69"/>
                  <a:gd name="T11" fmla="*/ 0 h 66"/>
                  <a:gd name="T12" fmla="*/ 0 w 69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6">
                    <a:moveTo>
                      <a:pt x="0" y="0"/>
                    </a:moveTo>
                    <a:lnTo>
                      <a:pt x="0" y="66"/>
                    </a:lnTo>
                    <a:lnTo>
                      <a:pt x="38" y="66"/>
                    </a:lnTo>
                    <a:lnTo>
                      <a:pt x="69" y="66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5" name="Line 278"/>
              <p:cNvSpPr>
                <a:spLocks noChangeShapeType="1"/>
              </p:cNvSpPr>
              <p:nvPr/>
            </p:nvSpPr>
            <p:spPr bwMode="auto">
              <a:xfrm>
                <a:off x="5578" y="875"/>
                <a:ext cx="0" cy="4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6" name="Line 279"/>
              <p:cNvSpPr>
                <a:spLocks noChangeShapeType="1"/>
              </p:cNvSpPr>
              <p:nvPr/>
            </p:nvSpPr>
            <p:spPr bwMode="auto">
              <a:xfrm>
                <a:off x="5540" y="924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7" name="Rectangle 280"/>
              <p:cNvSpPr>
                <a:spLocks noChangeArrowheads="1"/>
              </p:cNvSpPr>
              <p:nvPr/>
            </p:nvSpPr>
            <p:spPr bwMode="auto">
              <a:xfrm rot="5400000">
                <a:off x="5497" y="826"/>
                <a:ext cx="339" cy="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qPWA5.3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8" name="Line 281"/>
              <p:cNvSpPr>
                <a:spLocks noChangeShapeType="1"/>
              </p:cNvSpPr>
              <p:nvPr/>
            </p:nvSpPr>
            <p:spPr bwMode="auto">
              <a:xfrm>
                <a:off x="5817" y="809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9" name="Line 282"/>
              <p:cNvSpPr>
                <a:spLocks noChangeShapeType="1"/>
              </p:cNvSpPr>
              <p:nvPr/>
            </p:nvSpPr>
            <p:spPr bwMode="auto">
              <a:xfrm>
                <a:off x="5780" y="80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0" name="Freeform 283"/>
              <p:cNvSpPr>
                <a:spLocks/>
              </p:cNvSpPr>
              <p:nvPr/>
            </p:nvSpPr>
            <p:spPr bwMode="auto">
              <a:xfrm>
                <a:off x="5780" y="809"/>
                <a:ext cx="69" cy="80"/>
              </a:xfrm>
              <a:custGeom>
                <a:avLst/>
                <a:gdLst>
                  <a:gd name="T0" fmla="*/ 0 w 69"/>
                  <a:gd name="T1" fmla="*/ 0 h 80"/>
                  <a:gd name="T2" fmla="*/ 0 w 69"/>
                  <a:gd name="T3" fmla="*/ 80 h 80"/>
                  <a:gd name="T4" fmla="*/ 37 w 69"/>
                  <a:gd name="T5" fmla="*/ 80 h 80"/>
                  <a:gd name="T6" fmla="*/ 69 w 69"/>
                  <a:gd name="T7" fmla="*/ 80 h 80"/>
                  <a:gd name="T8" fmla="*/ 69 w 69"/>
                  <a:gd name="T9" fmla="*/ 0 h 80"/>
                  <a:gd name="T10" fmla="*/ 37 w 69"/>
                  <a:gd name="T11" fmla="*/ 0 h 80"/>
                  <a:gd name="T12" fmla="*/ 0 w 69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80">
                    <a:moveTo>
                      <a:pt x="0" y="0"/>
                    </a:moveTo>
                    <a:lnTo>
                      <a:pt x="0" y="80"/>
                    </a:lnTo>
                    <a:lnTo>
                      <a:pt x="37" y="80"/>
                    </a:lnTo>
                    <a:lnTo>
                      <a:pt x="69" y="80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008000"/>
                </a:fgClr>
                <a:bgClr>
                  <a:schemeClr val="bg1"/>
                </a:bgClr>
              </a:patt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1" name="Line 284"/>
              <p:cNvSpPr>
                <a:spLocks noChangeShapeType="1"/>
              </p:cNvSpPr>
              <p:nvPr/>
            </p:nvSpPr>
            <p:spPr bwMode="auto">
              <a:xfrm>
                <a:off x="5817" y="889"/>
                <a:ext cx="0" cy="7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2" name="Line 285"/>
              <p:cNvSpPr>
                <a:spLocks noChangeShapeType="1"/>
              </p:cNvSpPr>
              <p:nvPr/>
            </p:nvSpPr>
            <p:spPr bwMode="auto">
              <a:xfrm>
                <a:off x="5780" y="95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3" name="Rectangle 286"/>
              <p:cNvSpPr>
                <a:spLocks noChangeArrowheads="1"/>
              </p:cNvSpPr>
              <p:nvPr/>
            </p:nvSpPr>
            <p:spPr bwMode="auto">
              <a:xfrm rot="5400000">
                <a:off x="5751" y="842"/>
                <a:ext cx="311" cy="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qSLA5.3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4" name="Rectangle 287"/>
              <p:cNvSpPr>
                <a:spLocks noChangeArrowheads="1"/>
              </p:cNvSpPr>
              <p:nvPr/>
            </p:nvSpPr>
            <p:spPr bwMode="auto">
              <a:xfrm>
                <a:off x="4367" y="209"/>
                <a:ext cx="747" cy="1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XA5(LGX9)</a:t>
                </a:r>
                <a:endParaRPr lang="zh-CN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5" name="Group 351"/>
            <p:cNvGrpSpPr>
              <a:grpSpLocks/>
            </p:cNvGrpSpPr>
            <p:nvPr/>
          </p:nvGrpSpPr>
          <p:grpSpPr bwMode="auto">
            <a:xfrm>
              <a:off x="6082" y="209"/>
              <a:ext cx="1377" cy="1843"/>
              <a:chOff x="6082" y="209"/>
              <a:chExt cx="1377" cy="1843"/>
            </a:xfrm>
          </p:grpSpPr>
          <p:sp>
            <p:nvSpPr>
              <p:cNvPr id="307" name="AutoShape 289"/>
              <p:cNvSpPr>
                <a:spLocks noChangeArrowheads="1"/>
              </p:cNvSpPr>
              <p:nvPr/>
            </p:nvSpPr>
            <p:spPr bwMode="auto">
              <a:xfrm>
                <a:off x="6356" y="774"/>
                <a:ext cx="69" cy="1110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8" name="Rectangle 290"/>
              <p:cNvSpPr>
                <a:spLocks noChangeArrowheads="1"/>
              </p:cNvSpPr>
              <p:nvPr/>
            </p:nvSpPr>
            <p:spPr bwMode="auto">
              <a:xfrm>
                <a:off x="6529" y="757"/>
                <a:ext cx="29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TC9C6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9" name="Rectangle 291"/>
              <p:cNvSpPr>
                <a:spLocks noChangeArrowheads="1"/>
              </p:cNvSpPr>
              <p:nvPr/>
            </p:nvSpPr>
            <p:spPr bwMode="auto">
              <a:xfrm>
                <a:off x="6131" y="762"/>
                <a:ext cx="12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0" name="Freeform 292"/>
              <p:cNvSpPr>
                <a:spLocks/>
              </p:cNvSpPr>
              <p:nvPr/>
            </p:nvSpPr>
            <p:spPr bwMode="auto">
              <a:xfrm>
                <a:off x="6275" y="80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1" name="Freeform 293"/>
              <p:cNvSpPr>
                <a:spLocks/>
              </p:cNvSpPr>
              <p:nvPr/>
            </p:nvSpPr>
            <p:spPr bwMode="auto">
              <a:xfrm>
                <a:off x="6362" y="80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2" name="Rectangle 294"/>
              <p:cNvSpPr>
                <a:spLocks noChangeArrowheads="1"/>
              </p:cNvSpPr>
              <p:nvPr/>
            </p:nvSpPr>
            <p:spPr bwMode="auto">
              <a:xfrm>
                <a:off x="6529" y="878"/>
                <a:ext cx="241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GC47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3" name="Rectangle 295"/>
              <p:cNvSpPr>
                <a:spLocks noChangeArrowheads="1"/>
              </p:cNvSpPr>
              <p:nvPr/>
            </p:nvSpPr>
            <p:spPr bwMode="auto">
              <a:xfrm>
                <a:off x="6082" y="884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4" name="Freeform 296"/>
              <p:cNvSpPr>
                <a:spLocks/>
              </p:cNvSpPr>
              <p:nvPr/>
            </p:nvSpPr>
            <p:spPr bwMode="auto">
              <a:xfrm>
                <a:off x="6275" y="930"/>
                <a:ext cx="81" cy="150"/>
              </a:xfrm>
              <a:custGeom>
                <a:avLst/>
                <a:gdLst>
                  <a:gd name="T0" fmla="*/ 0 w 28"/>
                  <a:gd name="T1" fmla="*/ 0 h 52"/>
                  <a:gd name="T2" fmla="*/ 6 w 28"/>
                  <a:gd name="T3" fmla="*/ 0 h 52"/>
                  <a:gd name="T4" fmla="*/ 28 w 28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2">
                    <a:moveTo>
                      <a:pt x="0" y="0"/>
                    </a:moveTo>
                    <a:lnTo>
                      <a:pt x="6" y="0"/>
                    </a:lnTo>
                    <a:lnTo>
                      <a:pt x="28" y="5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5" name="Freeform 297"/>
              <p:cNvSpPr>
                <a:spLocks/>
              </p:cNvSpPr>
              <p:nvPr/>
            </p:nvSpPr>
            <p:spPr bwMode="auto">
              <a:xfrm>
                <a:off x="6362" y="930"/>
                <a:ext cx="141" cy="150"/>
              </a:xfrm>
              <a:custGeom>
                <a:avLst/>
                <a:gdLst>
                  <a:gd name="T0" fmla="*/ 0 w 49"/>
                  <a:gd name="T1" fmla="*/ 52 h 52"/>
                  <a:gd name="T2" fmla="*/ 22 w 49"/>
                  <a:gd name="T3" fmla="*/ 52 h 52"/>
                  <a:gd name="T4" fmla="*/ 44 w 49"/>
                  <a:gd name="T5" fmla="*/ 0 h 52"/>
                  <a:gd name="T6" fmla="*/ 49 w 49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2">
                    <a:moveTo>
                      <a:pt x="0" y="52"/>
                    </a:moveTo>
                    <a:lnTo>
                      <a:pt x="22" y="5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6" name="Rectangle 298"/>
              <p:cNvSpPr>
                <a:spLocks noChangeArrowheads="1"/>
              </p:cNvSpPr>
              <p:nvPr/>
            </p:nvSpPr>
            <p:spPr bwMode="auto">
              <a:xfrm>
                <a:off x="6529" y="984"/>
                <a:ext cx="36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GNB877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7" name="Rectangle 299"/>
              <p:cNvSpPr>
                <a:spLocks noChangeArrowheads="1"/>
              </p:cNvSpPr>
              <p:nvPr/>
            </p:nvSpPr>
            <p:spPr bwMode="auto">
              <a:xfrm>
                <a:off x="6082" y="99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8" name="Freeform 300"/>
              <p:cNvSpPr>
                <a:spLocks/>
              </p:cNvSpPr>
              <p:nvPr/>
            </p:nvSpPr>
            <p:spPr bwMode="auto">
              <a:xfrm>
                <a:off x="6275" y="1036"/>
                <a:ext cx="81" cy="93"/>
              </a:xfrm>
              <a:custGeom>
                <a:avLst/>
                <a:gdLst>
                  <a:gd name="T0" fmla="*/ 0 w 28"/>
                  <a:gd name="T1" fmla="*/ 0 h 32"/>
                  <a:gd name="T2" fmla="*/ 6 w 28"/>
                  <a:gd name="T3" fmla="*/ 0 h 32"/>
                  <a:gd name="T4" fmla="*/ 28 w 28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2">
                    <a:moveTo>
                      <a:pt x="0" y="0"/>
                    </a:moveTo>
                    <a:lnTo>
                      <a:pt x="6" y="0"/>
                    </a:lnTo>
                    <a:lnTo>
                      <a:pt x="28" y="3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9" name="Freeform 301"/>
              <p:cNvSpPr>
                <a:spLocks/>
              </p:cNvSpPr>
              <p:nvPr/>
            </p:nvSpPr>
            <p:spPr bwMode="auto">
              <a:xfrm>
                <a:off x="6362" y="1036"/>
                <a:ext cx="141" cy="93"/>
              </a:xfrm>
              <a:custGeom>
                <a:avLst/>
                <a:gdLst>
                  <a:gd name="T0" fmla="*/ 0 w 49"/>
                  <a:gd name="T1" fmla="*/ 32 h 32"/>
                  <a:gd name="T2" fmla="*/ 22 w 49"/>
                  <a:gd name="T3" fmla="*/ 32 h 32"/>
                  <a:gd name="T4" fmla="*/ 44 w 49"/>
                  <a:gd name="T5" fmla="*/ 0 h 32"/>
                  <a:gd name="T6" fmla="*/ 49 w 49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2">
                    <a:moveTo>
                      <a:pt x="0" y="32"/>
                    </a:moveTo>
                    <a:lnTo>
                      <a:pt x="22" y="3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0" name="Rectangle 302"/>
              <p:cNvSpPr>
                <a:spLocks noChangeArrowheads="1"/>
              </p:cNvSpPr>
              <p:nvPr/>
            </p:nvSpPr>
            <p:spPr bwMode="auto">
              <a:xfrm>
                <a:off x="6529" y="1091"/>
                <a:ext cx="34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ARS816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1" name="Rectangle 303"/>
              <p:cNvSpPr>
                <a:spLocks noChangeArrowheads="1"/>
              </p:cNvSpPr>
              <p:nvPr/>
            </p:nvSpPr>
            <p:spPr bwMode="auto">
              <a:xfrm>
                <a:off x="6082" y="1097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2" name="Freeform 304"/>
              <p:cNvSpPr>
                <a:spLocks/>
              </p:cNvSpPr>
              <p:nvPr/>
            </p:nvSpPr>
            <p:spPr bwMode="auto">
              <a:xfrm>
                <a:off x="6275" y="1143"/>
                <a:ext cx="81" cy="35"/>
              </a:xfrm>
              <a:custGeom>
                <a:avLst/>
                <a:gdLst>
                  <a:gd name="T0" fmla="*/ 0 w 28"/>
                  <a:gd name="T1" fmla="*/ 0 h 12"/>
                  <a:gd name="T2" fmla="*/ 6 w 28"/>
                  <a:gd name="T3" fmla="*/ 0 h 12"/>
                  <a:gd name="T4" fmla="*/ 28 w 2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">
                    <a:moveTo>
                      <a:pt x="0" y="0"/>
                    </a:moveTo>
                    <a:lnTo>
                      <a:pt x="6" y="0"/>
                    </a:lnTo>
                    <a:lnTo>
                      <a:pt x="28" y="1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3" name="Freeform 305"/>
              <p:cNvSpPr>
                <a:spLocks/>
              </p:cNvSpPr>
              <p:nvPr/>
            </p:nvSpPr>
            <p:spPr bwMode="auto">
              <a:xfrm>
                <a:off x="6362" y="1143"/>
                <a:ext cx="141" cy="35"/>
              </a:xfrm>
              <a:custGeom>
                <a:avLst/>
                <a:gdLst>
                  <a:gd name="T0" fmla="*/ 0 w 49"/>
                  <a:gd name="T1" fmla="*/ 12 h 12"/>
                  <a:gd name="T2" fmla="*/ 22 w 49"/>
                  <a:gd name="T3" fmla="*/ 12 h 12"/>
                  <a:gd name="T4" fmla="*/ 44 w 49"/>
                  <a:gd name="T5" fmla="*/ 0 h 12"/>
                  <a:gd name="T6" fmla="*/ 49 w 49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">
                    <a:moveTo>
                      <a:pt x="0" y="12"/>
                    </a:moveTo>
                    <a:lnTo>
                      <a:pt x="22" y="1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4" name="Rectangle 306"/>
              <p:cNvSpPr>
                <a:spLocks noChangeArrowheads="1"/>
              </p:cNvSpPr>
              <p:nvPr/>
            </p:nvSpPr>
            <p:spPr bwMode="auto">
              <a:xfrm>
                <a:off x="6529" y="1198"/>
                <a:ext cx="34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ARS793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5" name="Rectangle 307"/>
              <p:cNvSpPr>
                <a:spLocks noChangeArrowheads="1"/>
              </p:cNvSpPr>
              <p:nvPr/>
            </p:nvSpPr>
            <p:spPr bwMode="auto">
              <a:xfrm>
                <a:off x="6082" y="1204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6" name="Freeform 308"/>
              <p:cNvSpPr>
                <a:spLocks/>
              </p:cNvSpPr>
              <p:nvPr/>
            </p:nvSpPr>
            <p:spPr bwMode="auto">
              <a:xfrm>
                <a:off x="6275" y="1206"/>
                <a:ext cx="81" cy="44"/>
              </a:xfrm>
              <a:custGeom>
                <a:avLst/>
                <a:gdLst>
                  <a:gd name="T0" fmla="*/ 0 w 28"/>
                  <a:gd name="T1" fmla="*/ 15 h 15"/>
                  <a:gd name="T2" fmla="*/ 6 w 28"/>
                  <a:gd name="T3" fmla="*/ 15 h 15"/>
                  <a:gd name="T4" fmla="*/ 28 w 28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">
                    <a:moveTo>
                      <a:pt x="0" y="15"/>
                    </a:moveTo>
                    <a:lnTo>
                      <a:pt x="6" y="1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7" name="Freeform 309"/>
              <p:cNvSpPr>
                <a:spLocks/>
              </p:cNvSpPr>
              <p:nvPr/>
            </p:nvSpPr>
            <p:spPr bwMode="auto">
              <a:xfrm>
                <a:off x="6362" y="1206"/>
                <a:ext cx="141" cy="44"/>
              </a:xfrm>
              <a:custGeom>
                <a:avLst/>
                <a:gdLst>
                  <a:gd name="T0" fmla="*/ 0 w 49"/>
                  <a:gd name="T1" fmla="*/ 0 h 15"/>
                  <a:gd name="T2" fmla="*/ 22 w 49"/>
                  <a:gd name="T3" fmla="*/ 0 h 15"/>
                  <a:gd name="T4" fmla="*/ 44 w 49"/>
                  <a:gd name="T5" fmla="*/ 15 h 15"/>
                  <a:gd name="T6" fmla="*/ 49 w 49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">
                    <a:moveTo>
                      <a:pt x="0" y="0"/>
                    </a:moveTo>
                    <a:lnTo>
                      <a:pt x="22" y="0"/>
                    </a:lnTo>
                    <a:lnTo>
                      <a:pt x="44" y="15"/>
                    </a:lnTo>
                    <a:lnTo>
                      <a:pt x="49" y="1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8" name="Rectangle 310"/>
              <p:cNvSpPr>
                <a:spLocks noChangeArrowheads="1"/>
              </p:cNvSpPr>
              <p:nvPr/>
            </p:nvSpPr>
            <p:spPr bwMode="auto">
              <a:xfrm>
                <a:off x="6529" y="1304"/>
                <a:ext cx="31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GNB87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9" name="Rectangle 311"/>
              <p:cNvSpPr>
                <a:spLocks noChangeArrowheads="1"/>
              </p:cNvSpPr>
              <p:nvPr/>
            </p:nvSpPr>
            <p:spPr bwMode="auto">
              <a:xfrm>
                <a:off x="6082" y="131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0" name="Freeform 312"/>
              <p:cNvSpPr>
                <a:spLocks/>
              </p:cNvSpPr>
              <p:nvPr/>
            </p:nvSpPr>
            <p:spPr bwMode="auto">
              <a:xfrm>
                <a:off x="6275" y="1232"/>
                <a:ext cx="81" cy="124"/>
              </a:xfrm>
              <a:custGeom>
                <a:avLst/>
                <a:gdLst>
                  <a:gd name="T0" fmla="*/ 0 w 28"/>
                  <a:gd name="T1" fmla="*/ 43 h 43"/>
                  <a:gd name="T2" fmla="*/ 6 w 28"/>
                  <a:gd name="T3" fmla="*/ 43 h 43"/>
                  <a:gd name="T4" fmla="*/ 28 w 28"/>
                  <a:gd name="T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3">
                    <a:moveTo>
                      <a:pt x="0" y="43"/>
                    </a:moveTo>
                    <a:lnTo>
                      <a:pt x="6" y="4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1" name="Freeform 313"/>
              <p:cNvSpPr>
                <a:spLocks/>
              </p:cNvSpPr>
              <p:nvPr/>
            </p:nvSpPr>
            <p:spPr bwMode="auto">
              <a:xfrm>
                <a:off x="6362" y="1232"/>
                <a:ext cx="141" cy="124"/>
              </a:xfrm>
              <a:custGeom>
                <a:avLst/>
                <a:gdLst>
                  <a:gd name="T0" fmla="*/ 0 w 49"/>
                  <a:gd name="T1" fmla="*/ 0 h 43"/>
                  <a:gd name="T2" fmla="*/ 22 w 49"/>
                  <a:gd name="T3" fmla="*/ 0 h 43"/>
                  <a:gd name="T4" fmla="*/ 44 w 49"/>
                  <a:gd name="T5" fmla="*/ 43 h 43"/>
                  <a:gd name="T6" fmla="*/ 49 w 49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3">
                    <a:moveTo>
                      <a:pt x="0" y="0"/>
                    </a:moveTo>
                    <a:lnTo>
                      <a:pt x="22" y="0"/>
                    </a:lnTo>
                    <a:lnTo>
                      <a:pt x="44" y="43"/>
                    </a:lnTo>
                    <a:lnTo>
                      <a:pt x="49" y="4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2" name="Rectangle 314"/>
              <p:cNvSpPr>
                <a:spLocks noChangeArrowheads="1"/>
              </p:cNvSpPr>
              <p:nvPr/>
            </p:nvSpPr>
            <p:spPr bwMode="auto">
              <a:xfrm>
                <a:off x="6529" y="1411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AGGS2018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3" name="Rectangle 315"/>
              <p:cNvSpPr>
                <a:spLocks noChangeArrowheads="1"/>
              </p:cNvSpPr>
              <p:nvPr/>
            </p:nvSpPr>
            <p:spPr bwMode="auto">
              <a:xfrm>
                <a:off x="6082" y="1417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4" name="Freeform 316"/>
              <p:cNvSpPr>
                <a:spLocks/>
              </p:cNvSpPr>
              <p:nvPr/>
            </p:nvSpPr>
            <p:spPr bwMode="auto">
              <a:xfrm>
                <a:off x="6275" y="1278"/>
                <a:ext cx="81" cy="185"/>
              </a:xfrm>
              <a:custGeom>
                <a:avLst/>
                <a:gdLst>
                  <a:gd name="T0" fmla="*/ 0 w 28"/>
                  <a:gd name="T1" fmla="*/ 64 h 64"/>
                  <a:gd name="T2" fmla="*/ 6 w 28"/>
                  <a:gd name="T3" fmla="*/ 64 h 64"/>
                  <a:gd name="T4" fmla="*/ 28 w 28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6" y="6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5" name="Freeform 317"/>
              <p:cNvSpPr>
                <a:spLocks/>
              </p:cNvSpPr>
              <p:nvPr/>
            </p:nvSpPr>
            <p:spPr bwMode="auto">
              <a:xfrm>
                <a:off x="6362" y="1278"/>
                <a:ext cx="141" cy="185"/>
              </a:xfrm>
              <a:custGeom>
                <a:avLst/>
                <a:gdLst>
                  <a:gd name="T0" fmla="*/ 0 w 49"/>
                  <a:gd name="T1" fmla="*/ 0 h 64"/>
                  <a:gd name="T2" fmla="*/ 22 w 49"/>
                  <a:gd name="T3" fmla="*/ 0 h 64"/>
                  <a:gd name="T4" fmla="*/ 44 w 49"/>
                  <a:gd name="T5" fmla="*/ 64 h 64"/>
                  <a:gd name="T6" fmla="*/ 49 w 49"/>
                  <a:gd name="T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4">
                    <a:moveTo>
                      <a:pt x="0" y="0"/>
                    </a:moveTo>
                    <a:lnTo>
                      <a:pt x="22" y="0"/>
                    </a:lnTo>
                    <a:lnTo>
                      <a:pt x="44" y="64"/>
                    </a:lnTo>
                    <a:lnTo>
                      <a:pt x="49" y="6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6" name="Rectangle 318"/>
              <p:cNvSpPr>
                <a:spLocks noChangeArrowheads="1"/>
              </p:cNvSpPr>
              <p:nvPr/>
            </p:nvSpPr>
            <p:spPr bwMode="auto">
              <a:xfrm>
                <a:off x="6529" y="1518"/>
                <a:ext cx="36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GNB329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7" name="Rectangle 319"/>
              <p:cNvSpPr>
                <a:spLocks noChangeArrowheads="1"/>
              </p:cNvSpPr>
              <p:nvPr/>
            </p:nvSpPr>
            <p:spPr bwMode="auto">
              <a:xfrm>
                <a:off x="6082" y="1524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" name="Freeform 320"/>
              <p:cNvSpPr>
                <a:spLocks/>
              </p:cNvSpPr>
              <p:nvPr/>
            </p:nvSpPr>
            <p:spPr bwMode="auto">
              <a:xfrm>
                <a:off x="6275" y="1353"/>
                <a:ext cx="81" cy="217"/>
              </a:xfrm>
              <a:custGeom>
                <a:avLst/>
                <a:gdLst>
                  <a:gd name="T0" fmla="*/ 0 w 28"/>
                  <a:gd name="T1" fmla="*/ 75 h 75"/>
                  <a:gd name="T2" fmla="*/ 6 w 28"/>
                  <a:gd name="T3" fmla="*/ 75 h 75"/>
                  <a:gd name="T4" fmla="*/ 28 w 28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5">
                    <a:moveTo>
                      <a:pt x="0" y="75"/>
                    </a:moveTo>
                    <a:lnTo>
                      <a:pt x="6" y="7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9" name="Freeform 321"/>
              <p:cNvSpPr>
                <a:spLocks/>
              </p:cNvSpPr>
              <p:nvPr/>
            </p:nvSpPr>
            <p:spPr bwMode="auto">
              <a:xfrm>
                <a:off x="6362" y="1353"/>
                <a:ext cx="141" cy="217"/>
              </a:xfrm>
              <a:custGeom>
                <a:avLst/>
                <a:gdLst>
                  <a:gd name="T0" fmla="*/ 0 w 49"/>
                  <a:gd name="T1" fmla="*/ 0 h 75"/>
                  <a:gd name="T2" fmla="*/ 22 w 49"/>
                  <a:gd name="T3" fmla="*/ 0 h 75"/>
                  <a:gd name="T4" fmla="*/ 44 w 49"/>
                  <a:gd name="T5" fmla="*/ 75 h 75"/>
                  <a:gd name="T6" fmla="*/ 49 w 49"/>
                  <a:gd name="T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5">
                    <a:moveTo>
                      <a:pt x="0" y="0"/>
                    </a:moveTo>
                    <a:lnTo>
                      <a:pt x="22" y="0"/>
                    </a:lnTo>
                    <a:lnTo>
                      <a:pt x="44" y="75"/>
                    </a:lnTo>
                    <a:lnTo>
                      <a:pt x="49" y="7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0" name="Rectangle 322"/>
              <p:cNvSpPr>
                <a:spLocks noChangeArrowheads="1"/>
              </p:cNvSpPr>
              <p:nvPr/>
            </p:nvSpPr>
            <p:spPr bwMode="auto">
              <a:xfrm>
                <a:off x="6529" y="1624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AGGS1773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1" name="Rectangle 323"/>
              <p:cNvSpPr>
                <a:spLocks noChangeArrowheads="1"/>
              </p:cNvSpPr>
              <p:nvPr/>
            </p:nvSpPr>
            <p:spPr bwMode="auto">
              <a:xfrm>
                <a:off x="6082" y="163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2" name="Freeform 324"/>
              <p:cNvSpPr>
                <a:spLocks/>
              </p:cNvSpPr>
              <p:nvPr/>
            </p:nvSpPr>
            <p:spPr bwMode="auto">
              <a:xfrm>
                <a:off x="6275" y="1426"/>
                <a:ext cx="81" cy="250"/>
              </a:xfrm>
              <a:custGeom>
                <a:avLst/>
                <a:gdLst>
                  <a:gd name="T0" fmla="*/ 0 w 28"/>
                  <a:gd name="T1" fmla="*/ 87 h 87"/>
                  <a:gd name="T2" fmla="*/ 6 w 28"/>
                  <a:gd name="T3" fmla="*/ 87 h 87"/>
                  <a:gd name="T4" fmla="*/ 28 w 28"/>
                  <a:gd name="T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7">
                    <a:moveTo>
                      <a:pt x="0" y="87"/>
                    </a:moveTo>
                    <a:lnTo>
                      <a:pt x="6" y="8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3" name="Freeform 325"/>
              <p:cNvSpPr>
                <a:spLocks/>
              </p:cNvSpPr>
              <p:nvPr/>
            </p:nvSpPr>
            <p:spPr bwMode="auto">
              <a:xfrm>
                <a:off x="6362" y="1426"/>
                <a:ext cx="141" cy="250"/>
              </a:xfrm>
              <a:custGeom>
                <a:avLst/>
                <a:gdLst>
                  <a:gd name="T0" fmla="*/ 0 w 49"/>
                  <a:gd name="T1" fmla="*/ 0 h 87"/>
                  <a:gd name="T2" fmla="*/ 22 w 49"/>
                  <a:gd name="T3" fmla="*/ 0 h 87"/>
                  <a:gd name="T4" fmla="*/ 44 w 49"/>
                  <a:gd name="T5" fmla="*/ 87 h 87"/>
                  <a:gd name="T6" fmla="*/ 49 w 49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7">
                    <a:moveTo>
                      <a:pt x="0" y="0"/>
                    </a:moveTo>
                    <a:lnTo>
                      <a:pt x="22" y="0"/>
                    </a:lnTo>
                    <a:lnTo>
                      <a:pt x="44" y="87"/>
                    </a:lnTo>
                    <a:lnTo>
                      <a:pt x="49" y="8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4" name="Rectangle 326"/>
              <p:cNvSpPr>
                <a:spLocks noChangeArrowheads="1"/>
              </p:cNvSpPr>
              <p:nvPr/>
            </p:nvSpPr>
            <p:spPr bwMode="auto">
              <a:xfrm>
                <a:off x="6529" y="1731"/>
                <a:ext cx="29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TC7C6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5" name="Rectangle 327"/>
              <p:cNvSpPr>
                <a:spLocks noChangeArrowheads="1"/>
              </p:cNvSpPr>
              <p:nvPr/>
            </p:nvSpPr>
            <p:spPr bwMode="auto">
              <a:xfrm>
                <a:off x="6082" y="1737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6" name="Freeform 328"/>
              <p:cNvSpPr>
                <a:spLocks/>
              </p:cNvSpPr>
              <p:nvPr/>
            </p:nvSpPr>
            <p:spPr bwMode="auto">
              <a:xfrm>
                <a:off x="6275" y="1714"/>
                <a:ext cx="81" cy="69"/>
              </a:xfrm>
              <a:custGeom>
                <a:avLst/>
                <a:gdLst>
                  <a:gd name="T0" fmla="*/ 0 w 28"/>
                  <a:gd name="T1" fmla="*/ 24 h 24"/>
                  <a:gd name="T2" fmla="*/ 6 w 28"/>
                  <a:gd name="T3" fmla="*/ 24 h 24"/>
                  <a:gd name="T4" fmla="*/ 28 w 28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4">
                    <a:moveTo>
                      <a:pt x="0" y="24"/>
                    </a:moveTo>
                    <a:lnTo>
                      <a:pt x="6" y="2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7" name="Freeform 329"/>
              <p:cNvSpPr>
                <a:spLocks/>
              </p:cNvSpPr>
              <p:nvPr/>
            </p:nvSpPr>
            <p:spPr bwMode="auto">
              <a:xfrm>
                <a:off x="6362" y="1714"/>
                <a:ext cx="141" cy="69"/>
              </a:xfrm>
              <a:custGeom>
                <a:avLst/>
                <a:gdLst>
                  <a:gd name="T0" fmla="*/ 0 w 49"/>
                  <a:gd name="T1" fmla="*/ 0 h 24"/>
                  <a:gd name="T2" fmla="*/ 22 w 49"/>
                  <a:gd name="T3" fmla="*/ 0 h 24"/>
                  <a:gd name="T4" fmla="*/ 44 w 49"/>
                  <a:gd name="T5" fmla="*/ 24 h 24"/>
                  <a:gd name="T6" fmla="*/ 49 w 49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22" y="0"/>
                    </a:lnTo>
                    <a:lnTo>
                      <a:pt x="44" y="24"/>
                    </a:lnTo>
                    <a:lnTo>
                      <a:pt x="49" y="2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8" name="Rectangle 330"/>
              <p:cNvSpPr>
                <a:spLocks noChangeArrowheads="1"/>
              </p:cNvSpPr>
              <p:nvPr/>
            </p:nvSpPr>
            <p:spPr bwMode="auto">
              <a:xfrm>
                <a:off x="6529" y="1838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AGGS1953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9" name="Rectangle 331"/>
              <p:cNvSpPr>
                <a:spLocks noChangeArrowheads="1"/>
              </p:cNvSpPr>
              <p:nvPr/>
            </p:nvSpPr>
            <p:spPr bwMode="auto">
              <a:xfrm>
                <a:off x="6082" y="1843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0" name="Freeform 332"/>
              <p:cNvSpPr>
                <a:spLocks/>
              </p:cNvSpPr>
              <p:nvPr/>
            </p:nvSpPr>
            <p:spPr bwMode="auto">
              <a:xfrm>
                <a:off x="6275" y="1751"/>
                <a:ext cx="81" cy="139"/>
              </a:xfrm>
              <a:custGeom>
                <a:avLst/>
                <a:gdLst>
                  <a:gd name="T0" fmla="*/ 0 w 28"/>
                  <a:gd name="T1" fmla="*/ 48 h 48"/>
                  <a:gd name="T2" fmla="*/ 6 w 28"/>
                  <a:gd name="T3" fmla="*/ 48 h 48"/>
                  <a:gd name="T4" fmla="*/ 28 w 2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8">
                    <a:moveTo>
                      <a:pt x="0" y="48"/>
                    </a:moveTo>
                    <a:lnTo>
                      <a:pt x="6" y="4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1" name="Freeform 333"/>
              <p:cNvSpPr>
                <a:spLocks/>
              </p:cNvSpPr>
              <p:nvPr/>
            </p:nvSpPr>
            <p:spPr bwMode="auto">
              <a:xfrm>
                <a:off x="6362" y="1751"/>
                <a:ext cx="141" cy="139"/>
              </a:xfrm>
              <a:custGeom>
                <a:avLst/>
                <a:gdLst>
                  <a:gd name="T0" fmla="*/ 0 w 49"/>
                  <a:gd name="T1" fmla="*/ 0 h 48"/>
                  <a:gd name="T2" fmla="*/ 22 w 49"/>
                  <a:gd name="T3" fmla="*/ 0 h 48"/>
                  <a:gd name="T4" fmla="*/ 44 w 49"/>
                  <a:gd name="T5" fmla="*/ 48 h 48"/>
                  <a:gd name="T6" fmla="*/ 49 w 4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8">
                    <a:moveTo>
                      <a:pt x="0" y="0"/>
                    </a:moveTo>
                    <a:lnTo>
                      <a:pt x="22" y="0"/>
                    </a:lnTo>
                    <a:lnTo>
                      <a:pt x="44" y="48"/>
                    </a:lnTo>
                    <a:lnTo>
                      <a:pt x="49" y="4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2" name="Rectangle 334"/>
              <p:cNvSpPr>
                <a:spLocks noChangeArrowheads="1"/>
              </p:cNvSpPr>
              <p:nvPr/>
            </p:nvSpPr>
            <p:spPr bwMode="auto">
              <a:xfrm>
                <a:off x="6529" y="1944"/>
                <a:ext cx="354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TC11A4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3" name="Rectangle 335"/>
              <p:cNvSpPr>
                <a:spLocks noChangeArrowheads="1"/>
              </p:cNvSpPr>
              <p:nvPr/>
            </p:nvSpPr>
            <p:spPr bwMode="auto">
              <a:xfrm>
                <a:off x="6082" y="195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4" name="Freeform 336"/>
              <p:cNvSpPr>
                <a:spLocks/>
              </p:cNvSpPr>
              <p:nvPr/>
            </p:nvSpPr>
            <p:spPr bwMode="auto">
              <a:xfrm>
                <a:off x="6275" y="1849"/>
                <a:ext cx="81" cy="147"/>
              </a:xfrm>
              <a:custGeom>
                <a:avLst/>
                <a:gdLst>
                  <a:gd name="T0" fmla="*/ 0 w 28"/>
                  <a:gd name="T1" fmla="*/ 51 h 51"/>
                  <a:gd name="T2" fmla="*/ 6 w 28"/>
                  <a:gd name="T3" fmla="*/ 51 h 51"/>
                  <a:gd name="T4" fmla="*/ 28 w 28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1">
                    <a:moveTo>
                      <a:pt x="0" y="51"/>
                    </a:moveTo>
                    <a:lnTo>
                      <a:pt x="6" y="5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5" name="Freeform 337"/>
              <p:cNvSpPr>
                <a:spLocks/>
              </p:cNvSpPr>
              <p:nvPr/>
            </p:nvSpPr>
            <p:spPr bwMode="auto">
              <a:xfrm>
                <a:off x="6362" y="1849"/>
                <a:ext cx="141" cy="147"/>
              </a:xfrm>
              <a:custGeom>
                <a:avLst/>
                <a:gdLst>
                  <a:gd name="T0" fmla="*/ 0 w 49"/>
                  <a:gd name="T1" fmla="*/ 0 h 51"/>
                  <a:gd name="T2" fmla="*/ 22 w 49"/>
                  <a:gd name="T3" fmla="*/ 0 h 51"/>
                  <a:gd name="T4" fmla="*/ 44 w 49"/>
                  <a:gd name="T5" fmla="*/ 51 h 51"/>
                  <a:gd name="T6" fmla="*/ 49 w 49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1">
                    <a:moveTo>
                      <a:pt x="0" y="0"/>
                    </a:moveTo>
                    <a:lnTo>
                      <a:pt x="22" y="0"/>
                    </a:lnTo>
                    <a:lnTo>
                      <a:pt x="44" y="51"/>
                    </a:lnTo>
                    <a:lnTo>
                      <a:pt x="49" y="5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6" name="Line 338"/>
              <p:cNvSpPr>
                <a:spLocks noChangeShapeType="1"/>
              </p:cNvSpPr>
              <p:nvPr/>
            </p:nvSpPr>
            <p:spPr bwMode="auto">
              <a:xfrm flipV="1">
                <a:off x="7071" y="809"/>
                <a:ext cx="0" cy="77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7" name="Line 339"/>
              <p:cNvSpPr>
                <a:spLocks noChangeShapeType="1"/>
              </p:cNvSpPr>
              <p:nvPr/>
            </p:nvSpPr>
            <p:spPr bwMode="auto">
              <a:xfrm>
                <a:off x="7033" y="80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8" name="Freeform 340"/>
              <p:cNvSpPr>
                <a:spLocks/>
              </p:cNvSpPr>
              <p:nvPr/>
            </p:nvSpPr>
            <p:spPr bwMode="auto">
              <a:xfrm>
                <a:off x="7033" y="886"/>
                <a:ext cx="69" cy="292"/>
              </a:xfrm>
              <a:custGeom>
                <a:avLst/>
                <a:gdLst>
                  <a:gd name="T0" fmla="*/ 0 w 69"/>
                  <a:gd name="T1" fmla="*/ 0 h 292"/>
                  <a:gd name="T2" fmla="*/ 0 w 69"/>
                  <a:gd name="T3" fmla="*/ 292 h 292"/>
                  <a:gd name="T4" fmla="*/ 38 w 69"/>
                  <a:gd name="T5" fmla="*/ 292 h 292"/>
                  <a:gd name="T6" fmla="*/ 69 w 69"/>
                  <a:gd name="T7" fmla="*/ 292 h 292"/>
                  <a:gd name="T8" fmla="*/ 69 w 69"/>
                  <a:gd name="T9" fmla="*/ 0 h 292"/>
                  <a:gd name="T10" fmla="*/ 38 w 69"/>
                  <a:gd name="T11" fmla="*/ 0 h 292"/>
                  <a:gd name="T12" fmla="*/ 0 w 69"/>
                  <a:gd name="T1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92">
                    <a:moveTo>
                      <a:pt x="0" y="0"/>
                    </a:moveTo>
                    <a:lnTo>
                      <a:pt x="0" y="292"/>
                    </a:lnTo>
                    <a:lnTo>
                      <a:pt x="38" y="292"/>
                    </a:lnTo>
                    <a:lnTo>
                      <a:pt x="69" y="292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008000"/>
                </a:fgClr>
                <a:bgClr>
                  <a:schemeClr val="bg1"/>
                </a:bgClr>
              </a:patt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9" name="Line 341"/>
              <p:cNvSpPr>
                <a:spLocks noChangeShapeType="1"/>
              </p:cNvSpPr>
              <p:nvPr/>
            </p:nvSpPr>
            <p:spPr bwMode="auto">
              <a:xfrm>
                <a:off x="7071" y="117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0" name="Line 342"/>
              <p:cNvSpPr>
                <a:spLocks noChangeShapeType="1"/>
              </p:cNvSpPr>
              <p:nvPr/>
            </p:nvSpPr>
            <p:spPr bwMode="auto">
              <a:xfrm>
                <a:off x="7033" y="1178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1" name="Rectangle 343"/>
              <p:cNvSpPr>
                <a:spLocks noChangeArrowheads="1"/>
              </p:cNvSpPr>
              <p:nvPr/>
            </p:nvSpPr>
            <p:spPr bwMode="auto">
              <a:xfrm rot="5400000">
                <a:off x="7006" y="951"/>
                <a:ext cx="311" cy="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qSLA6.3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2" name="Line 344"/>
              <p:cNvSpPr>
                <a:spLocks noChangeShapeType="1"/>
              </p:cNvSpPr>
              <p:nvPr/>
            </p:nvSpPr>
            <p:spPr bwMode="auto">
              <a:xfrm flipV="1">
                <a:off x="7310" y="1080"/>
                <a:ext cx="0" cy="2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3" name="Line 345"/>
              <p:cNvSpPr>
                <a:spLocks noChangeShapeType="1"/>
              </p:cNvSpPr>
              <p:nvPr/>
            </p:nvSpPr>
            <p:spPr bwMode="auto">
              <a:xfrm>
                <a:off x="7273" y="1080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4" name="Freeform 346"/>
              <p:cNvSpPr>
                <a:spLocks/>
              </p:cNvSpPr>
              <p:nvPr/>
            </p:nvSpPr>
            <p:spPr bwMode="auto">
              <a:xfrm>
                <a:off x="7273" y="1100"/>
                <a:ext cx="69" cy="75"/>
              </a:xfrm>
              <a:custGeom>
                <a:avLst/>
                <a:gdLst>
                  <a:gd name="T0" fmla="*/ 0 w 69"/>
                  <a:gd name="T1" fmla="*/ 0 h 75"/>
                  <a:gd name="T2" fmla="*/ 0 w 69"/>
                  <a:gd name="T3" fmla="*/ 75 h 75"/>
                  <a:gd name="T4" fmla="*/ 37 w 69"/>
                  <a:gd name="T5" fmla="*/ 75 h 75"/>
                  <a:gd name="T6" fmla="*/ 69 w 69"/>
                  <a:gd name="T7" fmla="*/ 75 h 75"/>
                  <a:gd name="T8" fmla="*/ 69 w 69"/>
                  <a:gd name="T9" fmla="*/ 0 h 75"/>
                  <a:gd name="T10" fmla="*/ 37 w 69"/>
                  <a:gd name="T11" fmla="*/ 0 h 75"/>
                  <a:gd name="T12" fmla="*/ 0 w 69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75">
                    <a:moveTo>
                      <a:pt x="0" y="0"/>
                    </a:moveTo>
                    <a:lnTo>
                      <a:pt x="0" y="75"/>
                    </a:lnTo>
                    <a:lnTo>
                      <a:pt x="37" y="75"/>
                    </a:lnTo>
                    <a:lnTo>
                      <a:pt x="69" y="75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Vert">
                <a:fgClr>
                  <a:srgbClr val="008000"/>
                </a:fgClr>
                <a:bgClr>
                  <a:schemeClr val="bg1"/>
                </a:bgClr>
              </a:patt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5" name="Line 347"/>
              <p:cNvSpPr>
                <a:spLocks noChangeShapeType="1"/>
              </p:cNvSpPr>
              <p:nvPr/>
            </p:nvSpPr>
            <p:spPr bwMode="auto">
              <a:xfrm>
                <a:off x="7310" y="1175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6" name="Line 348"/>
              <p:cNvSpPr>
                <a:spLocks noChangeShapeType="1"/>
              </p:cNvSpPr>
              <p:nvPr/>
            </p:nvSpPr>
            <p:spPr bwMode="auto">
              <a:xfrm>
                <a:off x="7273" y="1178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7" name="Rectangle 349"/>
              <p:cNvSpPr>
                <a:spLocks noChangeArrowheads="1"/>
              </p:cNvSpPr>
              <p:nvPr/>
            </p:nvSpPr>
            <p:spPr bwMode="auto">
              <a:xfrm rot="5400000">
                <a:off x="7229" y="1088"/>
                <a:ext cx="339" cy="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qSWA6.3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8" name="Rectangle 350"/>
              <p:cNvSpPr>
                <a:spLocks noChangeArrowheads="1"/>
              </p:cNvSpPr>
              <p:nvPr/>
            </p:nvSpPr>
            <p:spPr bwMode="auto">
              <a:xfrm>
                <a:off x="6082" y="209"/>
                <a:ext cx="818" cy="1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XA6(LGX10)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6" name="Group 422"/>
            <p:cNvGrpSpPr>
              <a:grpSpLocks/>
            </p:cNvGrpSpPr>
            <p:nvPr/>
          </p:nvGrpSpPr>
          <p:grpSpPr bwMode="auto">
            <a:xfrm>
              <a:off x="7575" y="209"/>
              <a:ext cx="925" cy="2466"/>
              <a:chOff x="7575" y="209"/>
              <a:chExt cx="925" cy="2466"/>
            </a:xfrm>
          </p:grpSpPr>
          <p:sp>
            <p:nvSpPr>
              <p:cNvPr id="237" name="AutoShape 352"/>
              <p:cNvSpPr>
                <a:spLocks noChangeArrowheads="1"/>
              </p:cNvSpPr>
              <p:nvPr/>
            </p:nvSpPr>
            <p:spPr bwMode="auto">
              <a:xfrm>
                <a:off x="7849" y="774"/>
                <a:ext cx="69" cy="1709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8" name="Rectangle 353"/>
              <p:cNvSpPr>
                <a:spLocks noChangeArrowheads="1"/>
              </p:cNvSpPr>
              <p:nvPr/>
            </p:nvSpPr>
            <p:spPr bwMode="auto">
              <a:xfrm>
                <a:off x="8022" y="757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AGGS2505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9" name="Rectangle 354"/>
              <p:cNvSpPr>
                <a:spLocks noChangeArrowheads="1"/>
              </p:cNvSpPr>
              <p:nvPr/>
            </p:nvSpPr>
            <p:spPr bwMode="auto">
              <a:xfrm>
                <a:off x="7624" y="762"/>
                <a:ext cx="12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0" name="Freeform 355"/>
              <p:cNvSpPr>
                <a:spLocks/>
              </p:cNvSpPr>
              <p:nvPr/>
            </p:nvSpPr>
            <p:spPr bwMode="auto">
              <a:xfrm>
                <a:off x="7768" y="80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1" name="Freeform 356"/>
              <p:cNvSpPr>
                <a:spLocks/>
              </p:cNvSpPr>
              <p:nvPr/>
            </p:nvSpPr>
            <p:spPr bwMode="auto">
              <a:xfrm>
                <a:off x="7855" y="80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2" name="Rectangle 357"/>
              <p:cNvSpPr>
                <a:spLocks noChangeArrowheads="1"/>
              </p:cNvSpPr>
              <p:nvPr/>
            </p:nvSpPr>
            <p:spPr bwMode="auto">
              <a:xfrm>
                <a:off x="8022" y="967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AGGS1749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3" name="Rectangle 358"/>
              <p:cNvSpPr>
                <a:spLocks noChangeArrowheads="1"/>
              </p:cNvSpPr>
              <p:nvPr/>
            </p:nvSpPr>
            <p:spPr bwMode="auto">
              <a:xfrm>
                <a:off x="7575" y="973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4" name="Freeform 359"/>
              <p:cNvSpPr>
                <a:spLocks/>
              </p:cNvSpPr>
              <p:nvPr/>
            </p:nvSpPr>
            <p:spPr bwMode="auto">
              <a:xfrm>
                <a:off x="7768" y="1019"/>
                <a:ext cx="81" cy="176"/>
              </a:xfrm>
              <a:custGeom>
                <a:avLst/>
                <a:gdLst>
                  <a:gd name="T0" fmla="*/ 0 w 28"/>
                  <a:gd name="T1" fmla="*/ 0 h 61"/>
                  <a:gd name="T2" fmla="*/ 6 w 28"/>
                  <a:gd name="T3" fmla="*/ 0 h 61"/>
                  <a:gd name="T4" fmla="*/ 28 w 28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1">
                    <a:moveTo>
                      <a:pt x="0" y="0"/>
                    </a:moveTo>
                    <a:lnTo>
                      <a:pt x="6" y="0"/>
                    </a:lnTo>
                    <a:lnTo>
                      <a:pt x="28" y="6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5" name="Freeform 360"/>
              <p:cNvSpPr>
                <a:spLocks/>
              </p:cNvSpPr>
              <p:nvPr/>
            </p:nvSpPr>
            <p:spPr bwMode="auto">
              <a:xfrm>
                <a:off x="7855" y="1019"/>
                <a:ext cx="141" cy="176"/>
              </a:xfrm>
              <a:custGeom>
                <a:avLst/>
                <a:gdLst>
                  <a:gd name="T0" fmla="*/ 0 w 49"/>
                  <a:gd name="T1" fmla="*/ 61 h 61"/>
                  <a:gd name="T2" fmla="*/ 22 w 49"/>
                  <a:gd name="T3" fmla="*/ 61 h 61"/>
                  <a:gd name="T4" fmla="*/ 44 w 49"/>
                  <a:gd name="T5" fmla="*/ 0 h 61"/>
                  <a:gd name="T6" fmla="*/ 49 w 49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1">
                    <a:moveTo>
                      <a:pt x="0" y="61"/>
                    </a:moveTo>
                    <a:lnTo>
                      <a:pt x="22" y="6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6" name="Rectangle 361"/>
              <p:cNvSpPr>
                <a:spLocks noChangeArrowheads="1"/>
              </p:cNvSpPr>
              <p:nvPr/>
            </p:nvSpPr>
            <p:spPr bwMode="auto">
              <a:xfrm>
                <a:off x="8022" y="1074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AGGS1662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7" name="Rectangle 362"/>
              <p:cNvSpPr>
                <a:spLocks noChangeArrowheads="1"/>
              </p:cNvSpPr>
              <p:nvPr/>
            </p:nvSpPr>
            <p:spPr bwMode="auto">
              <a:xfrm>
                <a:off x="7575" y="108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8" name="Freeform 363"/>
              <p:cNvSpPr>
                <a:spLocks/>
              </p:cNvSpPr>
              <p:nvPr/>
            </p:nvSpPr>
            <p:spPr bwMode="auto">
              <a:xfrm>
                <a:off x="7768" y="1126"/>
                <a:ext cx="81" cy="366"/>
              </a:xfrm>
              <a:custGeom>
                <a:avLst/>
                <a:gdLst>
                  <a:gd name="T0" fmla="*/ 0 w 28"/>
                  <a:gd name="T1" fmla="*/ 0 h 127"/>
                  <a:gd name="T2" fmla="*/ 6 w 28"/>
                  <a:gd name="T3" fmla="*/ 0 h 127"/>
                  <a:gd name="T4" fmla="*/ 28 w 28"/>
                  <a:gd name="T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7">
                    <a:moveTo>
                      <a:pt x="0" y="0"/>
                    </a:moveTo>
                    <a:lnTo>
                      <a:pt x="6" y="0"/>
                    </a:lnTo>
                    <a:lnTo>
                      <a:pt x="28" y="12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9" name="Freeform 364"/>
              <p:cNvSpPr>
                <a:spLocks/>
              </p:cNvSpPr>
              <p:nvPr/>
            </p:nvSpPr>
            <p:spPr bwMode="auto">
              <a:xfrm>
                <a:off x="7855" y="1126"/>
                <a:ext cx="141" cy="366"/>
              </a:xfrm>
              <a:custGeom>
                <a:avLst/>
                <a:gdLst>
                  <a:gd name="T0" fmla="*/ 0 w 49"/>
                  <a:gd name="T1" fmla="*/ 127 h 127"/>
                  <a:gd name="T2" fmla="*/ 22 w 49"/>
                  <a:gd name="T3" fmla="*/ 127 h 127"/>
                  <a:gd name="T4" fmla="*/ 44 w 49"/>
                  <a:gd name="T5" fmla="*/ 0 h 127"/>
                  <a:gd name="T6" fmla="*/ 49 w 49"/>
                  <a:gd name="T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7">
                    <a:moveTo>
                      <a:pt x="0" y="127"/>
                    </a:moveTo>
                    <a:lnTo>
                      <a:pt x="22" y="12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0" name="Rectangle 365"/>
              <p:cNvSpPr>
                <a:spLocks noChangeArrowheads="1"/>
              </p:cNvSpPr>
              <p:nvPr/>
            </p:nvSpPr>
            <p:spPr bwMode="auto">
              <a:xfrm>
                <a:off x="8022" y="1180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AHGS0147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1" name="Rectangle 366"/>
              <p:cNvSpPr>
                <a:spLocks noChangeArrowheads="1"/>
              </p:cNvSpPr>
              <p:nvPr/>
            </p:nvSpPr>
            <p:spPr bwMode="auto">
              <a:xfrm>
                <a:off x="7575" y="1186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2" name="Freeform 367"/>
              <p:cNvSpPr>
                <a:spLocks/>
              </p:cNvSpPr>
              <p:nvPr/>
            </p:nvSpPr>
            <p:spPr bwMode="auto">
              <a:xfrm>
                <a:off x="7768" y="1232"/>
                <a:ext cx="81" cy="335"/>
              </a:xfrm>
              <a:custGeom>
                <a:avLst/>
                <a:gdLst>
                  <a:gd name="T0" fmla="*/ 0 w 28"/>
                  <a:gd name="T1" fmla="*/ 0 h 116"/>
                  <a:gd name="T2" fmla="*/ 6 w 28"/>
                  <a:gd name="T3" fmla="*/ 0 h 116"/>
                  <a:gd name="T4" fmla="*/ 28 w 28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6">
                    <a:moveTo>
                      <a:pt x="0" y="0"/>
                    </a:moveTo>
                    <a:lnTo>
                      <a:pt x="6" y="0"/>
                    </a:lnTo>
                    <a:lnTo>
                      <a:pt x="28" y="11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3" name="Freeform 368"/>
              <p:cNvSpPr>
                <a:spLocks/>
              </p:cNvSpPr>
              <p:nvPr/>
            </p:nvSpPr>
            <p:spPr bwMode="auto">
              <a:xfrm>
                <a:off x="7855" y="1232"/>
                <a:ext cx="141" cy="335"/>
              </a:xfrm>
              <a:custGeom>
                <a:avLst/>
                <a:gdLst>
                  <a:gd name="T0" fmla="*/ 0 w 49"/>
                  <a:gd name="T1" fmla="*/ 116 h 116"/>
                  <a:gd name="T2" fmla="*/ 22 w 49"/>
                  <a:gd name="T3" fmla="*/ 116 h 116"/>
                  <a:gd name="T4" fmla="*/ 44 w 49"/>
                  <a:gd name="T5" fmla="*/ 0 h 116"/>
                  <a:gd name="T6" fmla="*/ 49 w 49"/>
                  <a:gd name="T7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6">
                    <a:moveTo>
                      <a:pt x="0" y="116"/>
                    </a:moveTo>
                    <a:lnTo>
                      <a:pt x="22" y="11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4" name="Rectangle 369"/>
              <p:cNvSpPr>
                <a:spLocks noChangeArrowheads="1"/>
              </p:cNvSpPr>
              <p:nvPr/>
            </p:nvSpPr>
            <p:spPr bwMode="auto">
              <a:xfrm>
                <a:off x="8022" y="1287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AGGS2061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5" name="Rectangle 370"/>
              <p:cNvSpPr>
                <a:spLocks noChangeArrowheads="1"/>
              </p:cNvSpPr>
              <p:nvPr/>
            </p:nvSpPr>
            <p:spPr bwMode="auto">
              <a:xfrm>
                <a:off x="7575" y="1293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6" name="Freeform 371"/>
              <p:cNvSpPr>
                <a:spLocks/>
              </p:cNvSpPr>
              <p:nvPr/>
            </p:nvSpPr>
            <p:spPr bwMode="auto">
              <a:xfrm>
                <a:off x="7768" y="1339"/>
                <a:ext cx="81" cy="283"/>
              </a:xfrm>
              <a:custGeom>
                <a:avLst/>
                <a:gdLst>
                  <a:gd name="T0" fmla="*/ 0 w 28"/>
                  <a:gd name="T1" fmla="*/ 0 h 98"/>
                  <a:gd name="T2" fmla="*/ 6 w 28"/>
                  <a:gd name="T3" fmla="*/ 0 h 98"/>
                  <a:gd name="T4" fmla="*/ 28 w 28"/>
                  <a:gd name="T5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8">
                    <a:moveTo>
                      <a:pt x="0" y="0"/>
                    </a:moveTo>
                    <a:lnTo>
                      <a:pt x="6" y="0"/>
                    </a:lnTo>
                    <a:lnTo>
                      <a:pt x="28" y="9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7" name="Freeform 372"/>
              <p:cNvSpPr>
                <a:spLocks/>
              </p:cNvSpPr>
              <p:nvPr/>
            </p:nvSpPr>
            <p:spPr bwMode="auto">
              <a:xfrm>
                <a:off x="7855" y="1339"/>
                <a:ext cx="141" cy="283"/>
              </a:xfrm>
              <a:custGeom>
                <a:avLst/>
                <a:gdLst>
                  <a:gd name="T0" fmla="*/ 0 w 49"/>
                  <a:gd name="T1" fmla="*/ 98 h 98"/>
                  <a:gd name="T2" fmla="*/ 22 w 49"/>
                  <a:gd name="T3" fmla="*/ 98 h 98"/>
                  <a:gd name="T4" fmla="*/ 44 w 49"/>
                  <a:gd name="T5" fmla="*/ 0 h 98"/>
                  <a:gd name="T6" fmla="*/ 49 w 49"/>
                  <a:gd name="T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8">
                    <a:moveTo>
                      <a:pt x="0" y="98"/>
                    </a:moveTo>
                    <a:lnTo>
                      <a:pt x="22" y="9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8" name="Rectangle 373"/>
              <p:cNvSpPr>
                <a:spLocks noChangeArrowheads="1"/>
              </p:cNvSpPr>
              <p:nvPr/>
            </p:nvSpPr>
            <p:spPr bwMode="auto">
              <a:xfrm>
                <a:off x="8022" y="1394"/>
                <a:ext cx="404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TC41A10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Rectangle 374"/>
              <p:cNvSpPr>
                <a:spLocks noChangeArrowheads="1"/>
              </p:cNvSpPr>
              <p:nvPr/>
            </p:nvSpPr>
            <p:spPr bwMode="auto">
              <a:xfrm>
                <a:off x="7575" y="140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0" name="Freeform 375"/>
              <p:cNvSpPr>
                <a:spLocks/>
              </p:cNvSpPr>
              <p:nvPr/>
            </p:nvSpPr>
            <p:spPr bwMode="auto">
              <a:xfrm>
                <a:off x="7768" y="1446"/>
                <a:ext cx="81" cy="239"/>
              </a:xfrm>
              <a:custGeom>
                <a:avLst/>
                <a:gdLst>
                  <a:gd name="T0" fmla="*/ 0 w 28"/>
                  <a:gd name="T1" fmla="*/ 0 h 83"/>
                  <a:gd name="T2" fmla="*/ 6 w 28"/>
                  <a:gd name="T3" fmla="*/ 0 h 83"/>
                  <a:gd name="T4" fmla="*/ 28 w 28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3">
                    <a:moveTo>
                      <a:pt x="0" y="0"/>
                    </a:moveTo>
                    <a:lnTo>
                      <a:pt x="6" y="0"/>
                    </a:lnTo>
                    <a:lnTo>
                      <a:pt x="28" y="8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1" name="Freeform 376"/>
              <p:cNvSpPr>
                <a:spLocks/>
              </p:cNvSpPr>
              <p:nvPr/>
            </p:nvSpPr>
            <p:spPr bwMode="auto">
              <a:xfrm>
                <a:off x="7855" y="1446"/>
                <a:ext cx="141" cy="239"/>
              </a:xfrm>
              <a:custGeom>
                <a:avLst/>
                <a:gdLst>
                  <a:gd name="T0" fmla="*/ 0 w 49"/>
                  <a:gd name="T1" fmla="*/ 83 h 83"/>
                  <a:gd name="T2" fmla="*/ 22 w 49"/>
                  <a:gd name="T3" fmla="*/ 83 h 83"/>
                  <a:gd name="T4" fmla="*/ 44 w 49"/>
                  <a:gd name="T5" fmla="*/ 0 h 83"/>
                  <a:gd name="T6" fmla="*/ 49 w 49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3">
                    <a:moveTo>
                      <a:pt x="0" y="83"/>
                    </a:moveTo>
                    <a:lnTo>
                      <a:pt x="22" y="8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2" name="Rectangle 377"/>
              <p:cNvSpPr>
                <a:spLocks noChangeArrowheads="1"/>
              </p:cNvSpPr>
              <p:nvPr/>
            </p:nvSpPr>
            <p:spPr bwMode="auto">
              <a:xfrm>
                <a:off x="8022" y="1500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IPAHM123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3" name="Rectangle 378"/>
              <p:cNvSpPr>
                <a:spLocks noChangeArrowheads="1"/>
              </p:cNvSpPr>
              <p:nvPr/>
            </p:nvSpPr>
            <p:spPr bwMode="auto">
              <a:xfrm>
                <a:off x="7575" y="1506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42.2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4" name="Freeform 379"/>
              <p:cNvSpPr>
                <a:spLocks/>
              </p:cNvSpPr>
              <p:nvPr/>
            </p:nvSpPr>
            <p:spPr bwMode="auto">
              <a:xfrm>
                <a:off x="7768" y="1552"/>
                <a:ext cx="81" cy="263"/>
              </a:xfrm>
              <a:custGeom>
                <a:avLst/>
                <a:gdLst>
                  <a:gd name="T0" fmla="*/ 0 w 28"/>
                  <a:gd name="T1" fmla="*/ 0 h 91"/>
                  <a:gd name="T2" fmla="*/ 6 w 28"/>
                  <a:gd name="T3" fmla="*/ 0 h 91"/>
                  <a:gd name="T4" fmla="*/ 28 w 28"/>
                  <a:gd name="T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1">
                    <a:moveTo>
                      <a:pt x="0" y="0"/>
                    </a:moveTo>
                    <a:lnTo>
                      <a:pt x="6" y="0"/>
                    </a:lnTo>
                    <a:lnTo>
                      <a:pt x="28" y="9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Freeform 380"/>
              <p:cNvSpPr>
                <a:spLocks/>
              </p:cNvSpPr>
              <p:nvPr/>
            </p:nvSpPr>
            <p:spPr bwMode="auto">
              <a:xfrm>
                <a:off x="7855" y="1552"/>
                <a:ext cx="141" cy="263"/>
              </a:xfrm>
              <a:custGeom>
                <a:avLst/>
                <a:gdLst>
                  <a:gd name="T0" fmla="*/ 0 w 49"/>
                  <a:gd name="T1" fmla="*/ 91 h 91"/>
                  <a:gd name="T2" fmla="*/ 22 w 49"/>
                  <a:gd name="T3" fmla="*/ 91 h 91"/>
                  <a:gd name="T4" fmla="*/ 44 w 49"/>
                  <a:gd name="T5" fmla="*/ 0 h 91"/>
                  <a:gd name="T6" fmla="*/ 49 w 49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1">
                    <a:moveTo>
                      <a:pt x="0" y="91"/>
                    </a:moveTo>
                    <a:lnTo>
                      <a:pt x="22" y="9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6" name="Rectangle 381"/>
              <p:cNvSpPr>
                <a:spLocks noChangeArrowheads="1"/>
              </p:cNvSpPr>
              <p:nvPr/>
            </p:nvSpPr>
            <p:spPr bwMode="auto">
              <a:xfrm>
                <a:off x="8022" y="1607"/>
                <a:ext cx="34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ARS127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7" name="Rectangle 382"/>
              <p:cNvSpPr>
                <a:spLocks noChangeArrowheads="1"/>
              </p:cNvSpPr>
              <p:nvPr/>
            </p:nvSpPr>
            <p:spPr bwMode="auto">
              <a:xfrm>
                <a:off x="7575" y="1613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Freeform 383"/>
              <p:cNvSpPr>
                <a:spLocks/>
              </p:cNvSpPr>
              <p:nvPr/>
            </p:nvSpPr>
            <p:spPr bwMode="auto">
              <a:xfrm>
                <a:off x="7768" y="1659"/>
                <a:ext cx="81" cy="187"/>
              </a:xfrm>
              <a:custGeom>
                <a:avLst/>
                <a:gdLst>
                  <a:gd name="T0" fmla="*/ 0 w 28"/>
                  <a:gd name="T1" fmla="*/ 0 h 65"/>
                  <a:gd name="T2" fmla="*/ 6 w 28"/>
                  <a:gd name="T3" fmla="*/ 0 h 65"/>
                  <a:gd name="T4" fmla="*/ 28 w 28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5">
                    <a:moveTo>
                      <a:pt x="0" y="0"/>
                    </a:moveTo>
                    <a:lnTo>
                      <a:pt x="6" y="0"/>
                    </a:lnTo>
                    <a:lnTo>
                      <a:pt x="28" y="6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9" name="Freeform 384"/>
              <p:cNvSpPr>
                <a:spLocks/>
              </p:cNvSpPr>
              <p:nvPr/>
            </p:nvSpPr>
            <p:spPr bwMode="auto">
              <a:xfrm>
                <a:off x="7855" y="1659"/>
                <a:ext cx="141" cy="187"/>
              </a:xfrm>
              <a:custGeom>
                <a:avLst/>
                <a:gdLst>
                  <a:gd name="T0" fmla="*/ 0 w 49"/>
                  <a:gd name="T1" fmla="*/ 65 h 65"/>
                  <a:gd name="T2" fmla="*/ 22 w 49"/>
                  <a:gd name="T3" fmla="*/ 65 h 65"/>
                  <a:gd name="T4" fmla="*/ 44 w 49"/>
                  <a:gd name="T5" fmla="*/ 0 h 65"/>
                  <a:gd name="T6" fmla="*/ 49 w 49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5">
                    <a:moveTo>
                      <a:pt x="0" y="65"/>
                    </a:moveTo>
                    <a:lnTo>
                      <a:pt x="22" y="6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0" name="Rectangle 385"/>
              <p:cNvSpPr>
                <a:spLocks noChangeArrowheads="1"/>
              </p:cNvSpPr>
              <p:nvPr/>
            </p:nvSpPr>
            <p:spPr bwMode="auto">
              <a:xfrm>
                <a:off x="8022" y="1714"/>
                <a:ext cx="29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PM204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Rectangle 386"/>
              <p:cNvSpPr>
                <a:spLocks noChangeArrowheads="1"/>
              </p:cNvSpPr>
              <p:nvPr/>
            </p:nvSpPr>
            <p:spPr bwMode="auto">
              <a:xfrm>
                <a:off x="7575" y="172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2" name="Freeform 387"/>
              <p:cNvSpPr>
                <a:spLocks/>
              </p:cNvSpPr>
              <p:nvPr/>
            </p:nvSpPr>
            <p:spPr bwMode="auto">
              <a:xfrm>
                <a:off x="7768" y="1766"/>
                <a:ext cx="81" cy="124"/>
              </a:xfrm>
              <a:custGeom>
                <a:avLst/>
                <a:gdLst>
                  <a:gd name="T0" fmla="*/ 0 w 28"/>
                  <a:gd name="T1" fmla="*/ 0 h 43"/>
                  <a:gd name="T2" fmla="*/ 6 w 28"/>
                  <a:gd name="T3" fmla="*/ 0 h 43"/>
                  <a:gd name="T4" fmla="*/ 28 w 28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3">
                    <a:moveTo>
                      <a:pt x="0" y="0"/>
                    </a:moveTo>
                    <a:lnTo>
                      <a:pt x="6" y="0"/>
                    </a:lnTo>
                    <a:lnTo>
                      <a:pt x="28" y="4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3" name="Freeform 388"/>
              <p:cNvSpPr>
                <a:spLocks/>
              </p:cNvSpPr>
              <p:nvPr/>
            </p:nvSpPr>
            <p:spPr bwMode="auto">
              <a:xfrm>
                <a:off x="7855" y="1766"/>
                <a:ext cx="141" cy="124"/>
              </a:xfrm>
              <a:custGeom>
                <a:avLst/>
                <a:gdLst>
                  <a:gd name="T0" fmla="*/ 0 w 49"/>
                  <a:gd name="T1" fmla="*/ 43 h 43"/>
                  <a:gd name="T2" fmla="*/ 22 w 49"/>
                  <a:gd name="T3" fmla="*/ 43 h 43"/>
                  <a:gd name="T4" fmla="*/ 44 w 49"/>
                  <a:gd name="T5" fmla="*/ 0 h 43"/>
                  <a:gd name="T6" fmla="*/ 49 w 49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3">
                    <a:moveTo>
                      <a:pt x="0" y="43"/>
                    </a:moveTo>
                    <a:lnTo>
                      <a:pt x="22" y="4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Rectangle 389"/>
              <p:cNvSpPr>
                <a:spLocks noChangeArrowheads="1"/>
              </p:cNvSpPr>
              <p:nvPr/>
            </p:nvSpPr>
            <p:spPr bwMode="auto">
              <a:xfrm>
                <a:off x="8022" y="1820"/>
                <a:ext cx="303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TC9H8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5" name="Rectangle 390"/>
              <p:cNvSpPr>
                <a:spLocks noChangeArrowheads="1"/>
              </p:cNvSpPr>
              <p:nvPr/>
            </p:nvSpPr>
            <p:spPr bwMode="auto">
              <a:xfrm>
                <a:off x="7575" y="1826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" name="Freeform 391"/>
              <p:cNvSpPr>
                <a:spLocks/>
              </p:cNvSpPr>
              <p:nvPr/>
            </p:nvSpPr>
            <p:spPr bwMode="auto">
              <a:xfrm>
                <a:off x="7768" y="1872"/>
                <a:ext cx="81" cy="41"/>
              </a:xfrm>
              <a:custGeom>
                <a:avLst/>
                <a:gdLst>
                  <a:gd name="T0" fmla="*/ 0 w 28"/>
                  <a:gd name="T1" fmla="*/ 0 h 14"/>
                  <a:gd name="T2" fmla="*/ 6 w 28"/>
                  <a:gd name="T3" fmla="*/ 0 h 14"/>
                  <a:gd name="T4" fmla="*/ 28 w 28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">
                    <a:moveTo>
                      <a:pt x="0" y="0"/>
                    </a:moveTo>
                    <a:lnTo>
                      <a:pt x="6" y="0"/>
                    </a:lnTo>
                    <a:lnTo>
                      <a:pt x="28" y="1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Freeform 392"/>
              <p:cNvSpPr>
                <a:spLocks/>
              </p:cNvSpPr>
              <p:nvPr/>
            </p:nvSpPr>
            <p:spPr bwMode="auto">
              <a:xfrm>
                <a:off x="7855" y="1872"/>
                <a:ext cx="141" cy="41"/>
              </a:xfrm>
              <a:custGeom>
                <a:avLst/>
                <a:gdLst>
                  <a:gd name="T0" fmla="*/ 0 w 49"/>
                  <a:gd name="T1" fmla="*/ 14 h 14"/>
                  <a:gd name="T2" fmla="*/ 22 w 49"/>
                  <a:gd name="T3" fmla="*/ 14 h 14"/>
                  <a:gd name="T4" fmla="*/ 44 w 49"/>
                  <a:gd name="T5" fmla="*/ 0 h 14"/>
                  <a:gd name="T6" fmla="*/ 49 w 49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">
                    <a:moveTo>
                      <a:pt x="0" y="14"/>
                    </a:moveTo>
                    <a:lnTo>
                      <a:pt x="22" y="1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8" name="Rectangle 393"/>
              <p:cNvSpPr>
                <a:spLocks noChangeArrowheads="1"/>
              </p:cNvSpPr>
              <p:nvPr/>
            </p:nvSpPr>
            <p:spPr bwMode="auto">
              <a:xfrm>
                <a:off x="8022" y="1927"/>
                <a:ext cx="34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ARS753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9" name="Rectangle 394"/>
              <p:cNvSpPr>
                <a:spLocks noChangeArrowheads="1"/>
              </p:cNvSpPr>
              <p:nvPr/>
            </p:nvSpPr>
            <p:spPr bwMode="auto">
              <a:xfrm>
                <a:off x="7575" y="1933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Freeform 395"/>
              <p:cNvSpPr>
                <a:spLocks/>
              </p:cNvSpPr>
              <p:nvPr/>
            </p:nvSpPr>
            <p:spPr bwMode="auto">
              <a:xfrm>
                <a:off x="7768" y="1953"/>
                <a:ext cx="81" cy="26"/>
              </a:xfrm>
              <a:custGeom>
                <a:avLst/>
                <a:gdLst>
                  <a:gd name="T0" fmla="*/ 0 w 28"/>
                  <a:gd name="T1" fmla="*/ 9 h 9"/>
                  <a:gd name="T2" fmla="*/ 6 w 28"/>
                  <a:gd name="T3" fmla="*/ 9 h 9"/>
                  <a:gd name="T4" fmla="*/ 28 w 2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9"/>
                    </a:moveTo>
                    <a:lnTo>
                      <a:pt x="6" y="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1" name="Freeform 396"/>
              <p:cNvSpPr>
                <a:spLocks/>
              </p:cNvSpPr>
              <p:nvPr/>
            </p:nvSpPr>
            <p:spPr bwMode="auto">
              <a:xfrm>
                <a:off x="7855" y="1953"/>
                <a:ext cx="141" cy="26"/>
              </a:xfrm>
              <a:custGeom>
                <a:avLst/>
                <a:gdLst>
                  <a:gd name="T0" fmla="*/ 0 w 49"/>
                  <a:gd name="T1" fmla="*/ 0 h 9"/>
                  <a:gd name="T2" fmla="*/ 22 w 49"/>
                  <a:gd name="T3" fmla="*/ 0 h 9"/>
                  <a:gd name="T4" fmla="*/ 44 w 49"/>
                  <a:gd name="T5" fmla="*/ 9 h 9"/>
                  <a:gd name="T6" fmla="*/ 49 w 4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0"/>
                    </a:moveTo>
                    <a:lnTo>
                      <a:pt x="22" y="0"/>
                    </a:lnTo>
                    <a:lnTo>
                      <a:pt x="44" y="9"/>
                    </a:lnTo>
                    <a:lnTo>
                      <a:pt x="49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2" name="Rectangle 397"/>
              <p:cNvSpPr>
                <a:spLocks noChangeArrowheads="1"/>
              </p:cNvSpPr>
              <p:nvPr/>
            </p:nvSpPr>
            <p:spPr bwMode="auto">
              <a:xfrm>
                <a:off x="8022" y="2034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AGGS1987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Rectangle 398"/>
              <p:cNvSpPr>
                <a:spLocks noChangeArrowheads="1"/>
              </p:cNvSpPr>
              <p:nvPr/>
            </p:nvSpPr>
            <p:spPr bwMode="auto">
              <a:xfrm>
                <a:off x="7575" y="204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4" name="Freeform 399"/>
              <p:cNvSpPr>
                <a:spLocks/>
              </p:cNvSpPr>
              <p:nvPr/>
            </p:nvSpPr>
            <p:spPr bwMode="auto">
              <a:xfrm>
                <a:off x="7768" y="1976"/>
                <a:ext cx="81" cy="110"/>
              </a:xfrm>
              <a:custGeom>
                <a:avLst/>
                <a:gdLst>
                  <a:gd name="T0" fmla="*/ 0 w 28"/>
                  <a:gd name="T1" fmla="*/ 38 h 38"/>
                  <a:gd name="T2" fmla="*/ 6 w 28"/>
                  <a:gd name="T3" fmla="*/ 38 h 38"/>
                  <a:gd name="T4" fmla="*/ 28 w 28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8">
                    <a:moveTo>
                      <a:pt x="0" y="38"/>
                    </a:moveTo>
                    <a:lnTo>
                      <a:pt x="6" y="3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5" name="Freeform 400"/>
              <p:cNvSpPr>
                <a:spLocks/>
              </p:cNvSpPr>
              <p:nvPr/>
            </p:nvSpPr>
            <p:spPr bwMode="auto">
              <a:xfrm>
                <a:off x="7855" y="1976"/>
                <a:ext cx="141" cy="110"/>
              </a:xfrm>
              <a:custGeom>
                <a:avLst/>
                <a:gdLst>
                  <a:gd name="T0" fmla="*/ 0 w 49"/>
                  <a:gd name="T1" fmla="*/ 0 h 38"/>
                  <a:gd name="T2" fmla="*/ 22 w 49"/>
                  <a:gd name="T3" fmla="*/ 0 h 38"/>
                  <a:gd name="T4" fmla="*/ 44 w 49"/>
                  <a:gd name="T5" fmla="*/ 38 h 38"/>
                  <a:gd name="T6" fmla="*/ 49 w 49"/>
                  <a:gd name="T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8">
                    <a:moveTo>
                      <a:pt x="0" y="0"/>
                    </a:moveTo>
                    <a:lnTo>
                      <a:pt x="22" y="0"/>
                    </a:lnTo>
                    <a:lnTo>
                      <a:pt x="44" y="38"/>
                    </a:lnTo>
                    <a:lnTo>
                      <a:pt x="49" y="3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6" name="Rectangle 401"/>
              <p:cNvSpPr>
                <a:spLocks noChangeArrowheads="1"/>
              </p:cNvSpPr>
              <p:nvPr/>
            </p:nvSpPr>
            <p:spPr bwMode="auto">
              <a:xfrm>
                <a:off x="8022" y="2140"/>
                <a:ext cx="29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TC9C8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7" name="Rectangle 402"/>
              <p:cNvSpPr>
                <a:spLocks noChangeArrowheads="1"/>
              </p:cNvSpPr>
              <p:nvPr/>
            </p:nvSpPr>
            <p:spPr bwMode="auto">
              <a:xfrm>
                <a:off x="7575" y="2146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8" name="Freeform 403"/>
              <p:cNvSpPr>
                <a:spLocks/>
              </p:cNvSpPr>
              <p:nvPr/>
            </p:nvSpPr>
            <p:spPr bwMode="auto">
              <a:xfrm>
                <a:off x="7768" y="2005"/>
                <a:ext cx="81" cy="187"/>
              </a:xfrm>
              <a:custGeom>
                <a:avLst/>
                <a:gdLst>
                  <a:gd name="T0" fmla="*/ 0 w 28"/>
                  <a:gd name="T1" fmla="*/ 65 h 65"/>
                  <a:gd name="T2" fmla="*/ 6 w 28"/>
                  <a:gd name="T3" fmla="*/ 65 h 65"/>
                  <a:gd name="T4" fmla="*/ 28 w 28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5">
                    <a:moveTo>
                      <a:pt x="0" y="65"/>
                    </a:moveTo>
                    <a:lnTo>
                      <a:pt x="6" y="6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9" name="Freeform 404"/>
              <p:cNvSpPr>
                <a:spLocks/>
              </p:cNvSpPr>
              <p:nvPr/>
            </p:nvSpPr>
            <p:spPr bwMode="auto">
              <a:xfrm>
                <a:off x="7855" y="2005"/>
                <a:ext cx="141" cy="187"/>
              </a:xfrm>
              <a:custGeom>
                <a:avLst/>
                <a:gdLst>
                  <a:gd name="T0" fmla="*/ 0 w 49"/>
                  <a:gd name="T1" fmla="*/ 0 h 65"/>
                  <a:gd name="T2" fmla="*/ 22 w 49"/>
                  <a:gd name="T3" fmla="*/ 0 h 65"/>
                  <a:gd name="T4" fmla="*/ 44 w 49"/>
                  <a:gd name="T5" fmla="*/ 65 h 65"/>
                  <a:gd name="T6" fmla="*/ 49 w 49"/>
                  <a:gd name="T7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5">
                    <a:moveTo>
                      <a:pt x="0" y="0"/>
                    </a:moveTo>
                    <a:lnTo>
                      <a:pt x="22" y="0"/>
                    </a:lnTo>
                    <a:lnTo>
                      <a:pt x="44" y="65"/>
                    </a:lnTo>
                    <a:lnTo>
                      <a:pt x="49" y="6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0" name="Rectangle 405"/>
              <p:cNvSpPr>
                <a:spLocks noChangeArrowheads="1"/>
              </p:cNvSpPr>
              <p:nvPr/>
            </p:nvSpPr>
            <p:spPr bwMode="auto">
              <a:xfrm>
                <a:off x="8022" y="2247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IPAHM290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1" name="Rectangle 406"/>
              <p:cNvSpPr>
                <a:spLocks noChangeArrowheads="1"/>
              </p:cNvSpPr>
              <p:nvPr/>
            </p:nvSpPr>
            <p:spPr bwMode="auto">
              <a:xfrm>
                <a:off x="7575" y="2253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2" name="Freeform 407"/>
              <p:cNvSpPr>
                <a:spLocks/>
              </p:cNvSpPr>
              <p:nvPr/>
            </p:nvSpPr>
            <p:spPr bwMode="auto">
              <a:xfrm>
                <a:off x="7768" y="2080"/>
                <a:ext cx="81" cy="219"/>
              </a:xfrm>
              <a:custGeom>
                <a:avLst/>
                <a:gdLst>
                  <a:gd name="T0" fmla="*/ 0 w 28"/>
                  <a:gd name="T1" fmla="*/ 76 h 76"/>
                  <a:gd name="T2" fmla="*/ 6 w 28"/>
                  <a:gd name="T3" fmla="*/ 76 h 76"/>
                  <a:gd name="T4" fmla="*/ 28 w 28"/>
                  <a:gd name="T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6">
                    <a:moveTo>
                      <a:pt x="0" y="76"/>
                    </a:moveTo>
                    <a:lnTo>
                      <a:pt x="6" y="7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3" name="Freeform 408"/>
              <p:cNvSpPr>
                <a:spLocks/>
              </p:cNvSpPr>
              <p:nvPr/>
            </p:nvSpPr>
            <p:spPr bwMode="auto">
              <a:xfrm>
                <a:off x="7855" y="2080"/>
                <a:ext cx="141" cy="219"/>
              </a:xfrm>
              <a:custGeom>
                <a:avLst/>
                <a:gdLst>
                  <a:gd name="T0" fmla="*/ 0 w 49"/>
                  <a:gd name="T1" fmla="*/ 0 h 76"/>
                  <a:gd name="T2" fmla="*/ 22 w 49"/>
                  <a:gd name="T3" fmla="*/ 0 h 76"/>
                  <a:gd name="T4" fmla="*/ 44 w 49"/>
                  <a:gd name="T5" fmla="*/ 76 h 76"/>
                  <a:gd name="T6" fmla="*/ 49 w 49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6">
                    <a:moveTo>
                      <a:pt x="0" y="0"/>
                    </a:moveTo>
                    <a:lnTo>
                      <a:pt x="22" y="0"/>
                    </a:lnTo>
                    <a:lnTo>
                      <a:pt x="44" y="76"/>
                    </a:lnTo>
                    <a:lnTo>
                      <a:pt x="49" y="7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4" name="Rectangle 409"/>
              <p:cNvSpPr>
                <a:spLocks noChangeArrowheads="1"/>
              </p:cNvSpPr>
              <p:nvPr/>
            </p:nvSpPr>
            <p:spPr bwMode="auto">
              <a:xfrm>
                <a:off x="8022" y="2354"/>
                <a:ext cx="47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AGGS2556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5" name="Rectangle 410"/>
              <p:cNvSpPr>
                <a:spLocks noChangeArrowheads="1"/>
              </p:cNvSpPr>
              <p:nvPr/>
            </p:nvSpPr>
            <p:spPr bwMode="auto">
              <a:xfrm>
                <a:off x="7575" y="2360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6" name="Freeform 411"/>
              <p:cNvSpPr>
                <a:spLocks/>
              </p:cNvSpPr>
              <p:nvPr/>
            </p:nvSpPr>
            <p:spPr bwMode="auto">
              <a:xfrm>
                <a:off x="7768" y="2178"/>
                <a:ext cx="81" cy="228"/>
              </a:xfrm>
              <a:custGeom>
                <a:avLst/>
                <a:gdLst>
                  <a:gd name="T0" fmla="*/ 0 w 28"/>
                  <a:gd name="T1" fmla="*/ 79 h 79"/>
                  <a:gd name="T2" fmla="*/ 6 w 28"/>
                  <a:gd name="T3" fmla="*/ 79 h 79"/>
                  <a:gd name="T4" fmla="*/ 28 w 28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9">
                    <a:moveTo>
                      <a:pt x="0" y="79"/>
                    </a:moveTo>
                    <a:lnTo>
                      <a:pt x="6" y="7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7" name="Freeform 412"/>
              <p:cNvSpPr>
                <a:spLocks/>
              </p:cNvSpPr>
              <p:nvPr/>
            </p:nvSpPr>
            <p:spPr bwMode="auto">
              <a:xfrm>
                <a:off x="7855" y="2178"/>
                <a:ext cx="141" cy="228"/>
              </a:xfrm>
              <a:custGeom>
                <a:avLst/>
                <a:gdLst>
                  <a:gd name="T0" fmla="*/ 0 w 49"/>
                  <a:gd name="T1" fmla="*/ 0 h 79"/>
                  <a:gd name="T2" fmla="*/ 22 w 49"/>
                  <a:gd name="T3" fmla="*/ 0 h 79"/>
                  <a:gd name="T4" fmla="*/ 44 w 49"/>
                  <a:gd name="T5" fmla="*/ 79 h 79"/>
                  <a:gd name="T6" fmla="*/ 49 w 49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9">
                    <a:moveTo>
                      <a:pt x="0" y="0"/>
                    </a:moveTo>
                    <a:lnTo>
                      <a:pt x="22" y="0"/>
                    </a:lnTo>
                    <a:lnTo>
                      <a:pt x="44" y="79"/>
                    </a:lnTo>
                    <a:lnTo>
                      <a:pt x="49" y="7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8" name="Rectangle 413"/>
              <p:cNvSpPr>
                <a:spLocks noChangeArrowheads="1"/>
              </p:cNvSpPr>
              <p:nvPr/>
            </p:nvSpPr>
            <p:spPr bwMode="auto">
              <a:xfrm>
                <a:off x="8022" y="2460"/>
                <a:ext cx="36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GM1494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9" name="Rectangle 414"/>
              <p:cNvSpPr>
                <a:spLocks noChangeArrowheads="1"/>
              </p:cNvSpPr>
              <p:nvPr/>
            </p:nvSpPr>
            <p:spPr bwMode="auto">
              <a:xfrm>
                <a:off x="7575" y="2466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62.0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0" name="Freeform 415"/>
              <p:cNvSpPr>
                <a:spLocks/>
              </p:cNvSpPr>
              <p:nvPr/>
            </p:nvSpPr>
            <p:spPr bwMode="auto">
              <a:xfrm>
                <a:off x="7768" y="2287"/>
                <a:ext cx="81" cy="225"/>
              </a:xfrm>
              <a:custGeom>
                <a:avLst/>
                <a:gdLst>
                  <a:gd name="T0" fmla="*/ 0 w 28"/>
                  <a:gd name="T1" fmla="*/ 78 h 78"/>
                  <a:gd name="T2" fmla="*/ 6 w 28"/>
                  <a:gd name="T3" fmla="*/ 78 h 78"/>
                  <a:gd name="T4" fmla="*/ 28 w 28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8">
                    <a:moveTo>
                      <a:pt x="0" y="78"/>
                    </a:moveTo>
                    <a:lnTo>
                      <a:pt x="6" y="7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1" name="Freeform 416"/>
              <p:cNvSpPr>
                <a:spLocks/>
              </p:cNvSpPr>
              <p:nvPr/>
            </p:nvSpPr>
            <p:spPr bwMode="auto">
              <a:xfrm>
                <a:off x="7855" y="2287"/>
                <a:ext cx="141" cy="225"/>
              </a:xfrm>
              <a:custGeom>
                <a:avLst/>
                <a:gdLst>
                  <a:gd name="T0" fmla="*/ 0 w 49"/>
                  <a:gd name="T1" fmla="*/ 0 h 78"/>
                  <a:gd name="T2" fmla="*/ 22 w 49"/>
                  <a:gd name="T3" fmla="*/ 0 h 78"/>
                  <a:gd name="T4" fmla="*/ 44 w 49"/>
                  <a:gd name="T5" fmla="*/ 78 h 78"/>
                  <a:gd name="T6" fmla="*/ 49 w 49"/>
                  <a:gd name="T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8">
                    <a:moveTo>
                      <a:pt x="0" y="0"/>
                    </a:moveTo>
                    <a:lnTo>
                      <a:pt x="22" y="0"/>
                    </a:lnTo>
                    <a:lnTo>
                      <a:pt x="44" y="78"/>
                    </a:lnTo>
                    <a:lnTo>
                      <a:pt x="49" y="7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2" name="Rectangle 417"/>
              <p:cNvSpPr>
                <a:spLocks noChangeArrowheads="1"/>
              </p:cNvSpPr>
              <p:nvPr/>
            </p:nvSpPr>
            <p:spPr bwMode="auto">
              <a:xfrm>
                <a:off x="8022" y="2567"/>
                <a:ext cx="24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AH32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3" name="Rectangle 418"/>
              <p:cNvSpPr>
                <a:spLocks noChangeArrowheads="1"/>
              </p:cNvSpPr>
              <p:nvPr/>
            </p:nvSpPr>
            <p:spPr bwMode="auto">
              <a:xfrm>
                <a:off x="7575" y="2573"/>
                <a:ext cx="177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68.8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4" name="Freeform 419"/>
              <p:cNvSpPr>
                <a:spLocks/>
              </p:cNvSpPr>
              <p:nvPr/>
            </p:nvSpPr>
            <p:spPr bwMode="auto">
              <a:xfrm>
                <a:off x="7768" y="2449"/>
                <a:ext cx="81" cy="170"/>
              </a:xfrm>
              <a:custGeom>
                <a:avLst/>
                <a:gdLst>
                  <a:gd name="T0" fmla="*/ 0 w 28"/>
                  <a:gd name="T1" fmla="*/ 59 h 59"/>
                  <a:gd name="T2" fmla="*/ 6 w 28"/>
                  <a:gd name="T3" fmla="*/ 59 h 59"/>
                  <a:gd name="T4" fmla="*/ 28 w 28"/>
                  <a:gd name="T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9">
                    <a:moveTo>
                      <a:pt x="0" y="59"/>
                    </a:moveTo>
                    <a:lnTo>
                      <a:pt x="6" y="5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5" name="Freeform 420"/>
              <p:cNvSpPr>
                <a:spLocks/>
              </p:cNvSpPr>
              <p:nvPr/>
            </p:nvSpPr>
            <p:spPr bwMode="auto">
              <a:xfrm>
                <a:off x="7855" y="2449"/>
                <a:ext cx="141" cy="170"/>
              </a:xfrm>
              <a:custGeom>
                <a:avLst/>
                <a:gdLst>
                  <a:gd name="T0" fmla="*/ 0 w 49"/>
                  <a:gd name="T1" fmla="*/ 0 h 59"/>
                  <a:gd name="T2" fmla="*/ 22 w 49"/>
                  <a:gd name="T3" fmla="*/ 0 h 59"/>
                  <a:gd name="T4" fmla="*/ 44 w 49"/>
                  <a:gd name="T5" fmla="*/ 59 h 59"/>
                  <a:gd name="T6" fmla="*/ 49 w 49"/>
                  <a:gd name="T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9">
                    <a:moveTo>
                      <a:pt x="0" y="0"/>
                    </a:moveTo>
                    <a:lnTo>
                      <a:pt x="22" y="0"/>
                    </a:lnTo>
                    <a:lnTo>
                      <a:pt x="44" y="59"/>
                    </a:lnTo>
                    <a:lnTo>
                      <a:pt x="49" y="5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6" name="Rectangle 421"/>
              <p:cNvSpPr>
                <a:spLocks noChangeArrowheads="1"/>
              </p:cNvSpPr>
              <p:nvPr/>
            </p:nvSpPr>
            <p:spPr bwMode="auto">
              <a:xfrm>
                <a:off x="7575" y="209"/>
                <a:ext cx="810" cy="1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XA7(LGX11)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26" name="Group 425"/>
          <p:cNvGrpSpPr>
            <a:grpSpLocks noChangeAspect="1"/>
          </p:cNvGrpSpPr>
          <p:nvPr/>
        </p:nvGrpSpPr>
        <p:grpSpPr bwMode="auto">
          <a:xfrm>
            <a:off x="11703344" y="796702"/>
            <a:ext cx="5671668" cy="4095389"/>
            <a:chOff x="2799" y="1484"/>
            <a:chExt cx="5035" cy="2942"/>
          </a:xfrm>
        </p:grpSpPr>
        <p:grpSp>
          <p:nvGrpSpPr>
            <p:cNvPr id="428" name="Group 486"/>
            <p:cNvGrpSpPr>
              <a:grpSpLocks/>
            </p:cNvGrpSpPr>
            <p:nvPr/>
          </p:nvGrpSpPr>
          <p:grpSpPr bwMode="auto">
            <a:xfrm>
              <a:off x="2799" y="1484"/>
              <a:ext cx="1623" cy="2942"/>
              <a:chOff x="2799" y="1484"/>
              <a:chExt cx="1623" cy="2942"/>
            </a:xfrm>
          </p:grpSpPr>
          <p:sp>
            <p:nvSpPr>
              <p:cNvPr id="561" name="AutoShape 426"/>
              <p:cNvSpPr>
                <a:spLocks noChangeArrowheads="1"/>
              </p:cNvSpPr>
              <p:nvPr/>
            </p:nvSpPr>
            <p:spPr bwMode="auto">
              <a:xfrm>
                <a:off x="3073" y="2049"/>
                <a:ext cx="69" cy="2331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2" name="Rectangle 427"/>
              <p:cNvSpPr>
                <a:spLocks noChangeArrowheads="1"/>
              </p:cNvSpPr>
              <p:nvPr/>
            </p:nvSpPr>
            <p:spPr bwMode="auto">
              <a:xfrm>
                <a:off x="3246" y="2032"/>
                <a:ext cx="39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ARS370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3" name="Rectangle 428"/>
              <p:cNvSpPr>
                <a:spLocks noChangeArrowheads="1"/>
              </p:cNvSpPr>
              <p:nvPr/>
            </p:nvSpPr>
            <p:spPr bwMode="auto">
              <a:xfrm>
                <a:off x="2848" y="2037"/>
                <a:ext cx="142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4" name="Freeform 429"/>
              <p:cNvSpPr>
                <a:spLocks/>
              </p:cNvSpPr>
              <p:nvPr/>
            </p:nvSpPr>
            <p:spPr bwMode="auto">
              <a:xfrm>
                <a:off x="2992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5" name="Freeform 430"/>
              <p:cNvSpPr>
                <a:spLocks/>
              </p:cNvSpPr>
              <p:nvPr/>
            </p:nvSpPr>
            <p:spPr bwMode="auto">
              <a:xfrm>
                <a:off x="3079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6" name="Rectangle 431"/>
              <p:cNvSpPr>
                <a:spLocks noChangeArrowheads="1"/>
              </p:cNvSpPr>
              <p:nvPr/>
            </p:nvSpPr>
            <p:spPr bwMode="auto">
              <a:xfrm>
                <a:off x="3246" y="2395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AGGS2530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7" name="Rectangle 432"/>
              <p:cNvSpPr>
                <a:spLocks noChangeArrowheads="1"/>
              </p:cNvSpPr>
              <p:nvPr/>
            </p:nvSpPr>
            <p:spPr bwMode="auto">
              <a:xfrm>
                <a:off x="2799" y="2400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8" name="Freeform 433"/>
              <p:cNvSpPr>
                <a:spLocks/>
              </p:cNvSpPr>
              <p:nvPr/>
            </p:nvSpPr>
            <p:spPr bwMode="auto">
              <a:xfrm>
                <a:off x="2992" y="2447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9" name="Freeform 434"/>
              <p:cNvSpPr>
                <a:spLocks/>
              </p:cNvSpPr>
              <p:nvPr/>
            </p:nvSpPr>
            <p:spPr bwMode="auto">
              <a:xfrm>
                <a:off x="3079" y="244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0" name="Rectangle 435"/>
              <p:cNvSpPr>
                <a:spLocks noChangeArrowheads="1"/>
              </p:cNvSpPr>
              <p:nvPr/>
            </p:nvSpPr>
            <p:spPr bwMode="auto">
              <a:xfrm>
                <a:off x="3246" y="2530"/>
                <a:ext cx="272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GC75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1" name="Rectangle 436"/>
              <p:cNvSpPr>
                <a:spLocks noChangeArrowheads="1"/>
              </p:cNvSpPr>
              <p:nvPr/>
            </p:nvSpPr>
            <p:spPr bwMode="auto">
              <a:xfrm>
                <a:off x="2799" y="2536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2" name="Freeform 437"/>
              <p:cNvSpPr>
                <a:spLocks/>
              </p:cNvSpPr>
              <p:nvPr/>
            </p:nvSpPr>
            <p:spPr bwMode="auto">
              <a:xfrm>
                <a:off x="2992" y="258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3" name="Freeform 438"/>
              <p:cNvSpPr>
                <a:spLocks/>
              </p:cNvSpPr>
              <p:nvPr/>
            </p:nvSpPr>
            <p:spPr bwMode="auto">
              <a:xfrm>
                <a:off x="3079" y="258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4" name="Rectangle 439"/>
              <p:cNvSpPr>
                <a:spLocks noChangeArrowheads="1"/>
              </p:cNvSpPr>
              <p:nvPr/>
            </p:nvSpPr>
            <p:spPr bwMode="auto">
              <a:xfrm>
                <a:off x="3246" y="2643"/>
                <a:ext cx="334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TC3B5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5" name="Rectangle 440"/>
              <p:cNvSpPr>
                <a:spLocks noChangeArrowheads="1"/>
              </p:cNvSpPr>
              <p:nvPr/>
            </p:nvSpPr>
            <p:spPr bwMode="auto">
              <a:xfrm>
                <a:off x="2799" y="2648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6" name="Freeform 441"/>
              <p:cNvSpPr>
                <a:spLocks/>
              </p:cNvSpPr>
              <p:nvPr/>
            </p:nvSpPr>
            <p:spPr bwMode="auto">
              <a:xfrm>
                <a:off x="2992" y="269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7" name="Freeform 442"/>
              <p:cNvSpPr>
                <a:spLocks/>
              </p:cNvSpPr>
              <p:nvPr/>
            </p:nvSpPr>
            <p:spPr bwMode="auto">
              <a:xfrm>
                <a:off x="3079" y="269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8" name="Rectangle 443"/>
              <p:cNvSpPr>
                <a:spLocks noChangeArrowheads="1"/>
              </p:cNvSpPr>
              <p:nvPr/>
            </p:nvSpPr>
            <p:spPr bwMode="auto">
              <a:xfrm>
                <a:off x="3246" y="2974"/>
                <a:ext cx="41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GNB486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9" name="Rectangle 444"/>
              <p:cNvSpPr>
                <a:spLocks noChangeArrowheads="1"/>
              </p:cNvSpPr>
              <p:nvPr/>
            </p:nvSpPr>
            <p:spPr bwMode="auto">
              <a:xfrm>
                <a:off x="2799" y="2980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0" name="Freeform 445"/>
              <p:cNvSpPr>
                <a:spLocks/>
              </p:cNvSpPr>
              <p:nvPr/>
            </p:nvSpPr>
            <p:spPr bwMode="auto">
              <a:xfrm>
                <a:off x="2992" y="302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1" name="Freeform 446"/>
              <p:cNvSpPr>
                <a:spLocks/>
              </p:cNvSpPr>
              <p:nvPr/>
            </p:nvSpPr>
            <p:spPr bwMode="auto">
              <a:xfrm>
                <a:off x="3079" y="302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2" name="Rectangle 447"/>
              <p:cNvSpPr>
                <a:spLocks noChangeArrowheads="1"/>
              </p:cNvSpPr>
              <p:nvPr/>
            </p:nvSpPr>
            <p:spPr bwMode="auto">
              <a:xfrm>
                <a:off x="3246" y="3199"/>
                <a:ext cx="334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TC3B4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3" name="Rectangle 448"/>
              <p:cNvSpPr>
                <a:spLocks noChangeArrowheads="1"/>
              </p:cNvSpPr>
              <p:nvPr/>
            </p:nvSpPr>
            <p:spPr bwMode="auto">
              <a:xfrm>
                <a:off x="2799" y="3205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4" name="Freeform 449"/>
              <p:cNvSpPr>
                <a:spLocks/>
              </p:cNvSpPr>
              <p:nvPr/>
            </p:nvSpPr>
            <p:spPr bwMode="auto">
              <a:xfrm>
                <a:off x="2992" y="325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5" name="Freeform 450"/>
              <p:cNvSpPr>
                <a:spLocks/>
              </p:cNvSpPr>
              <p:nvPr/>
            </p:nvSpPr>
            <p:spPr bwMode="auto">
              <a:xfrm>
                <a:off x="3079" y="325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6" name="Rectangle 451"/>
              <p:cNvSpPr>
                <a:spLocks noChangeArrowheads="1"/>
              </p:cNvSpPr>
              <p:nvPr/>
            </p:nvSpPr>
            <p:spPr bwMode="auto">
              <a:xfrm>
                <a:off x="3246" y="3490"/>
                <a:ext cx="39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ARS120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7" name="Rectangle 452"/>
              <p:cNvSpPr>
                <a:spLocks noChangeArrowheads="1"/>
              </p:cNvSpPr>
              <p:nvPr/>
            </p:nvSpPr>
            <p:spPr bwMode="auto">
              <a:xfrm>
                <a:off x="2799" y="3496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8" name="Freeform 453"/>
              <p:cNvSpPr>
                <a:spLocks/>
              </p:cNvSpPr>
              <p:nvPr/>
            </p:nvSpPr>
            <p:spPr bwMode="auto">
              <a:xfrm>
                <a:off x="2992" y="354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9" name="Freeform 454"/>
              <p:cNvSpPr>
                <a:spLocks/>
              </p:cNvSpPr>
              <p:nvPr/>
            </p:nvSpPr>
            <p:spPr bwMode="auto">
              <a:xfrm>
                <a:off x="3079" y="354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0" name="Rectangle 455"/>
              <p:cNvSpPr>
                <a:spLocks noChangeArrowheads="1"/>
              </p:cNvSpPr>
              <p:nvPr/>
            </p:nvSpPr>
            <p:spPr bwMode="auto">
              <a:xfrm>
                <a:off x="3246" y="3844"/>
                <a:ext cx="380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Ad92L5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1" name="Rectangle 456"/>
              <p:cNvSpPr>
                <a:spLocks noChangeArrowheads="1"/>
              </p:cNvSpPr>
              <p:nvPr/>
            </p:nvSpPr>
            <p:spPr bwMode="auto">
              <a:xfrm>
                <a:off x="2799" y="3850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76.1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2" name="Freeform 457"/>
              <p:cNvSpPr>
                <a:spLocks/>
              </p:cNvSpPr>
              <p:nvPr/>
            </p:nvSpPr>
            <p:spPr bwMode="auto">
              <a:xfrm>
                <a:off x="2992" y="389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3" name="Freeform 458"/>
              <p:cNvSpPr>
                <a:spLocks/>
              </p:cNvSpPr>
              <p:nvPr/>
            </p:nvSpPr>
            <p:spPr bwMode="auto">
              <a:xfrm>
                <a:off x="3079" y="389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4" name="Rectangle 459"/>
              <p:cNvSpPr>
                <a:spLocks noChangeArrowheads="1"/>
              </p:cNvSpPr>
              <p:nvPr/>
            </p:nvSpPr>
            <p:spPr bwMode="auto">
              <a:xfrm>
                <a:off x="3246" y="4026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AGGS2186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5" name="Rectangle 460"/>
              <p:cNvSpPr>
                <a:spLocks noChangeArrowheads="1"/>
              </p:cNvSpPr>
              <p:nvPr/>
            </p:nvSpPr>
            <p:spPr bwMode="auto">
              <a:xfrm>
                <a:off x="2799" y="4032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83.7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6" name="Freeform 461"/>
              <p:cNvSpPr>
                <a:spLocks/>
              </p:cNvSpPr>
              <p:nvPr/>
            </p:nvSpPr>
            <p:spPr bwMode="auto">
              <a:xfrm>
                <a:off x="2992" y="407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7" name="Freeform 462"/>
              <p:cNvSpPr>
                <a:spLocks/>
              </p:cNvSpPr>
              <p:nvPr/>
            </p:nvSpPr>
            <p:spPr bwMode="auto">
              <a:xfrm>
                <a:off x="3079" y="407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8" name="Rectangle 463"/>
              <p:cNvSpPr>
                <a:spLocks noChangeArrowheads="1"/>
              </p:cNvSpPr>
              <p:nvPr/>
            </p:nvSpPr>
            <p:spPr bwMode="auto">
              <a:xfrm>
                <a:off x="3246" y="4294"/>
                <a:ext cx="37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TC9F10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9" name="Rectangle 464"/>
              <p:cNvSpPr>
                <a:spLocks noChangeArrowheads="1"/>
              </p:cNvSpPr>
              <p:nvPr/>
            </p:nvSpPr>
            <p:spPr bwMode="auto">
              <a:xfrm>
                <a:off x="2799" y="4300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94.9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0" name="Freeform 465"/>
              <p:cNvSpPr>
                <a:spLocks/>
              </p:cNvSpPr>
              <p:nvPr/>
            </p:nvSpPr>
            <p:spPr bwMode="auto">
              <a:xfrm>
                <a:off x="2992" y="434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1" name="Freeform 466"/>
              <p:cNvSpPr>
                <a:spLocks/>
              </p:cNvSpPr>
              <p:nvPr/>
            </p:nvSpPr>
            <p:spPr bwMode="auto">
              <a:xfrm>
                <a:off x="3079" y="434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2" name="Line 467"/>
              <p:cNvSpPr>
                <a:spLocks noChangeShapeType="1"/>
              </p:cNvSpPr>
              <p:nvPr/>
            </p:nvSpPr>
            <p:spPr bwMode="auto">
              <a:xfrm flipV="1">
                <a:off x="3788" y="4086"/>
                <a:ext cx="0" cy="15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3" name="Line 468"/>
              <p:cNvSpPr>
                <a:spLocks noChangeShapeType="1"/>
              </p:cNvSpPr>
              <p:nvPr/>
            </p:nvSpPr>
            <p:spPr bwMode="auto">
              <a:xfrm>
                <a:off x="3750" y="4086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4" name="Freeform 469"/>
              <p:cNvSpPr>
                <a:spLocks/>
              </p:cNvSpPr>
              <p:nvPr/>
            </p:nvSpPr>
            <p:spPr bwMode="auto">
              <a:xfrm>
                <a:off x="3750" y="4239"/>
                <a:ext cx="69" cy="104"/>
              </a:xfrm>
              <a:custGeom>
                <a:avLst/>
                <a:gdLst>
                  <a:gd name="T0" fmla="*/ 0 w 69"/>
                  <a:gd name="T1" fmla="*/ 0 h 104"/>
                  <a:gd name="T2" fmla="*/ 0 w 69"/>
                  <a:gd name="T3" fmla="*/ 104 h 104"/>
                  <a:gd name="T4" fmla="*/ 38 w 69"/>
                  <a:gd name="T5" fmla="*/ 104 h 104"/>
                  <a:gd name="T6" fmla="*/ 69 w 69"/>
                  <a:gd name="T7" fmla="*/ 104 h 104"/>
                  <a:gd name="T8" fmla="*/ 69 w 69"/>
                  <a:gd name="T9" fmla="*/ 0 h 104"/>
                  <a:gd name="T10" fmla="*/ 38 w 69"/>
                  <a:gd name="T11" fmla="*/ 0 h 104"/>
                  <a:gd name="T12" fmla="*/ 0 w 69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04">
                    <a:moveTo>
                      <a:pt x="0" y="0"/>
                    </a:moveTo>
                    <a:lnTo>
                      <a:pt x="0" y="104"/>
                    </a:lnTo>
                    <a:lnTo>
                      <a:pt x="38" y="104"/>
                    </a:lnTo>
                    <a:lnTo>
                      <a:pt x="69" y="104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5" name="Line 470"/>
              <p:cNvSpPr>
                <a:spLocks noChangeShapeType="1"/>
              </p:cNvSpPr>
              <p:nvPr/>
            </p:nvSpPr>
            <p:spPr bwMode="auto">
              <a:xfrm>
                <a:off x="3788" y="4343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6" name="Line 471"/>
              <p:cNvSpPr>
                <a:spLocks noChangeShapeType="1"/>
              </p:cNvSpPr>
              <p:nvPr/>
            </p:nvSpPr>
            <p:spPr bwMode="auto">
              <a:xfrm>
                <a:off x="3750" y="4343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7" name="Rectangle 472"/>
              <p:cNvSpPr>
                <a:spLocks noChangeArrowheads="1"/>
              </p:cNvSpPr>
              <p:nvPr/>
            </p:nvSpPr>
            <p:spPr bwMode="auto">
              <a:xfrm rot="5400000">
                <a:off x="3690" y="4165"/>
                <a:ext cx="366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qPWA8.3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8" name="Line 473"/>
              <p:cNvSpPr>
                <a:spLocks noChangeShapeType="1"/>
              </p:cNvSpPr>
              <p:nvPr/>
            </p:nvSpPr>
            <p:spPr bwMode="auto">
              <a:xfrm flipV="1">
                <a:off x="4027" y="3689"/>
                <a:ext cx="0" cy="9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9" name="Line 474"/>
              <p:cNvSpPr>
                <a:spLocks noChangeShapeType="1"/>
              </p:cNvSpPr>
              <p:nvPr/>
            </p:nvSpPr>
            <p:spPr bwMode="auto">
              <a:xfrm>
                <a:off x="3989" y="368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0" name="Freeform 475"/>
              <p:cNvSpPr>
                <a:spLocks/>
              </p:cNvSpPr>
              <p:nvPr/>
            </p:nvSpPr>
            <p:spPr bwMode="auto">
              <a:xfrm>
                <a:off x="3989" y="3784"/>
                <a:ext cx="69" cy="297"/>
              </a:xfrm>
              <a:custGeom>
                <a:avLst/>
                <a:gdLst>
                  <a:gd name="T0" fmla="*/ 0 w 69"/>
                  <a:gd name="T1" fmla="*/ 0 h 297"/>
                  <a:gd name="T2" fmla="*/ 0 w 69"/>
                  <a:gd name="T3" fmla="*/ 297 h 297"/>
                  <a:gd name="T4" fmla="*/ 38 w 69"/>
                  <a:gd name="T5" fmla="*/ 297 h 297"/>
                  <a:gd name="T6" fmla="*/ 69 w 69"/>
                  <a:gd name="T7" fmla="*/ 297 h 297"/>
                  <a:gd name="T8" fmla="*/ 69 w 69"/>
                  <a:gd name="T9" fmla="*/ 0 h 297"/>
                  <a:gd name="T10" fmla="*/ 38 w 69"/>
                  <a:gd name="T11" fmla="*/ 0 h 297"/>
                  <a:gd name="T12" fmla="*/ 0 w 69"/>
                  <a:gd name="T13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97">
                    <a:moveTo>
                      <a:pt x="0" y="0"/>
                    </a:moveTo>
                    <a:lnTo>
                      <a:pt x="0" y="297"/>
                    </a:lnTo>
                    <a:lnTo>
                      <a:pt x="38" y="297"/>
                    </a:lnTo>
                    <a:lnTo>
                      <a:pt x="69" y="297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Vert">
                <a:fgClr>
                  <a:srgbClr val="008000"/>
                </a:fgClr>
                <a:bgClr>
                  <a:schemeClr val="bg1"/>
                </a:bgClr>
              </a:patt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1" name="Line 476"/>
              <p:cNvSpPr>
                <a:spLocks noChangeShapeType="1"/>
              </p:cNvSpPr>
              <p:nvPr/>
            </p:nvSpPr>
            <p:spPr bwMode="auto">
              <a:xfrm>
                <a:off x="4027" y="408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2" name="Line 477"/>
              <p:cNvSpPr>
                <a:spLocks noChangeShapeType="1"/>
              </p:cNvSpPr>
              <p:nvPr/>
            </p:nvSpPr>
            <p:spPr bwMode="auto">
              <a:xfrm>
                <a:off x="3989" y="4081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3" name="Rectangle 478"/>
              <p:cNvSpPr>
                <a:spLocks noChangeArrowheads="1"/>
              </p:cNvSpPr>
              <p:nvPr/>
            </p:nvSpPr>
            <p:spPr bwMode="auto">
              <a:xfrm rot="5400000">
                <a:off x="3911" y="3834"/>
                <a:ext cx="408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qSWA8.3a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4" name="Line 479"/>
              <p:cNvSpPr>
                <a:spLocks noChangeShapeType="1"/>
              </p:cNvSpPr>
              <p:nvPr/>
            </p:nvSpPr>
            <p:spPr bwMode="auto">
              <a:xfrm>
                <a:off x="4266" y="408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5" name="Line 480"/>
              <p:cNvSpPr>
                <a:spLocks noChangeShapeType="1"/>
              </p:cNvSpPr>
              <p:nvPr/>
            </p:nvSpPr>
            <p:spPr bwMode="auto">
              <a:xfrm>
                <a:off x="4229" y="4081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6" name="Freeform 481"/>
              <p:cNvSpPr>
                <a:spLocks/>
              </p:cNvSpPr>
              <p:nvPr/>
            </p:nvSpPr>
            <p:spPr bwMode="auto">
              <a:xfrm>
                <a:off x="4229" y="4081"/>
                <a:ext cx="69" cy="239"/>
              </a:xfrm>
              <a:custGeom>
                <a:avLst/>
                <a:gdLst>
                  <a:gd name="T0" fmla="*/ 0 w 69"/>
                  <a:gd name="T1" fmla="*/ 0 h 239"/>
                  <a:gd name="T2" fmla="*/ 0 w 69"/>
                  <a:gd name="T3" fmla="*/ 239 h 239"/>
                  <a:gd name="T4" fmla="*/ 37 w 69"/>
                  <a:gd name="T5" fmla="*/ 239 h 239"/>
                  <a:gd name="T6" fmla="*/ 69 w 69"/>
                  <a:gd name="T7" fmla="*/ 239 h 239"/>
                  <a:gd name="T8" fmla="*/ 69 w 69"/>
                  <a:gd name="T9" fmla="*/ 0 h 239"/>
                  <a:gd name="T10" fmla="*/ 37 w 69"/>
                  <a:gd name="T11" fmla="*/ 0 h 239"/>
                  <a:gd name="T12" fmla="*/ 0 w 69"/>
                  <a:gd name="T1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39">
                    <a:moveTo>
                      <a:pt x="0" y="0"/>
                    </a:moveTo>
                    <a:lnTo>
                      <a:pt x="0" y="239"/>
                    </a:lnTo>
                    <a:lnTo>
                      <a:pt x="37" y="239"/>
                    </a:lnTo>
                    <a:lnTo>
                      <a:pt x="69" y="239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Vert">
                <a:fgClr>
                  <a:srgbClr val="008000"/>
                </a:fgClr>
                <a:bgClr>
                  <a:schemeClr val="bg1"/>
                </a:bgClr>
              </a:patt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7" name="Line 482"/>
              <p:cNvSpPr>
                <a:spLocks noChangeShapeType="1"/>
              </p:cNvSpPr>
              <p:nvPr/>
            </p:nvSpPr>
            <p:spPr bwMode="auto">
              <a:xfrm>
                <a:off x="4266" y="4320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8" name="Line 483"/>
              <p:cNvSpPr>
                <a:spLocks noChangeShapeType="1"/>
              </p:cNvSpPr>
              <p:nvPr/>
            </p:nvSpPr>
            <p:spPr bwMode="auto">
              <a:xfrm>
                <a:off x="4229" y="4320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9" name="Rectangle 484"/>
              <p:cNvSpPr>
                <a:spLocks noChangeArrowheads="1"/>
              </p:cNvSpPr>
              <p:nvPr/>
            </p:nvSpPr>
            <p:spPr bwMode="auto">
              <a:xfrm rot="5400000">
                <a:off x="4148" y="4151"/>
                <a:ext cx="412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qSWA8.3b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0" name="Rectangle 485"/>
              <p:cNvSpPr>
                <a:spLocks noChangeArrowheads="1"/>
              </p:cNvSpPr>
              <p:nvPr/>
            </p:nvSpPr>
            <p:spPr bwMode="auto">
              <a:xfrm>
                <a:off x="2799" y="1484"/>
                <a:ext cx="921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XA8(LGX12)</a:t>
                </a:r>
                <a:endParaRPr lang="zh-CN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29" name="Group 575"/>
            <p:cNvGrpSpPr>
              <a:grpSpLocks/>
            </p:cNvGrpSpPr>
            <p:nvPr/>
          </p:nvGrpSpPr>
          <p:grpSpPr bwMode="auto">
            <a:xfrm>
              <a:off x="4531" y="1484"/>
              <a:ext cx="2194" cy="2010"/>
              <a:chOff x="4531" y="1484"/>
              <a:chExt cx="2194" cy="2010"/>
            </a:xfrm>
          </p:grpSpPr>
          <p:sp>
            <p:nvSpPr>
              <p:cNvPr id="473" name="AutoShape 487"/>
              <p:cNvSpPr>
                <a:spLocks noChangeArrowheads="1"/>
              </p:cNvSpPr>
              <p:nvPr/>
            </p:nvSpPr>
            <p:spPr bwMode="auto">
              <a:xfrm>
                <a:off x="4805" y="2049"/>
                <a:ext cx="69" cy="1415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4" name="Rectangle 488"/>
              <p:cNvSpPr>
                <a:spLocks noChangeArrowheads="1"/>
              </p:cNvSpPr>
              <p:nvPr/>
            </p:nvSpPr>
            <p:spPr bwMode="auto">
              <a:xfrm>
                <a:off x="4978" y="1882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AGGS1778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5" name="Rectangle 489"/>
              <p:cNvSpPr>
                <a:spLocks noChangeArrowheads="1"/>
              </p:cNvSpPr>
              <p:nvPr/>
            </p:nvSpPr>
            <p:spPr bwMode="auto">
              <a:xfrm>
                <a:off x="4580" y="1887"/>
                <a:ext cx="142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6" name="Freeform 490"/>
              <p:cNvSpPr>
                <a:spLocks/>
              </p:cNvSpPr>
              <p:nvPr/>
            </p:nvSpPr>
            <p:spPr bwMode="auto">
              <a:xfrm>
                <a:off x="4724" y="1934"/>
                <a:ext cx="81" cy="149"/>
              </a:xfrm>
              <a:custGeom>
                <a:avLst/>
                <a:gdLst>
                  <a:gd name="T0" fmla="*/ 0 w 28"/>
                  <a:gd name="T1" fmla="*/ 0 h 52"/>
                  <a:gd name="T2" fmla="*/ 6 w 28"/>
                  <a:gd name="T3" fmla="*/ 0 h 52"/>
                  <a:gd name="T4" fmla="*/ 28 w 28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2">
                    <a:moveTo>
                      <a:pt x="0" y="0"/>
                    </a:moveTo>
                    <a:lnTo>
                      <a:pt x="6" y="0"/>
                    </a:lnTo>
                    <a:lnTo>
                      <a:pt x="28" y="5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7" name="Freeform 491"/>
              <p:cNvSpPr>
                <a:spLocks/>
              </p:cNvSpPr>
              <p:nvPr/>
            </p:nvSpPr>
            <p:spPr bwMode="auto">
              <a:xfrm>
                <a:off x="4811" y="1934"/>
                <a:ext cx="141" cy="149"/>
              </a:xfrm>
              <a:custGeom>
                <a:avLst/>
                <a:gdLst>
                  <a:gd name="T0" fmla="*/ 0 w 49"/>
                  <a:gd name="T1" fmla="*/ 52 h 52"/>
                  <a:gd name="T2" fmla="*/ 22 w 49"/>
                  <a:gd name="T3" fmla="*/ 52 h 52"/>
                  <a:gd name="T4" fmla="*/ 44 w 49"/>
                  <a:gd name="T5" fmla="*/ 0 h 52"/>
                  <a:gd name="T6" fmla="*/ 49 w 49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2">
                    <a:moveTo>
                      <a:pt x="0" y="52"/>
                    </a:moveTo>
                    <a:lnTo>
                      <a:pt x="22" y="5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8" name="Rectangle 492"/>
              <p:cNvSpPr>
                <a:spLocks noChangeArrowheads="1"/>
              </p:cNvSpPr>
              <p:nvPr/>
            </p:nvSpPr>
            <p:spPr bwMode="auto">
              <a:xfrm>
                <a:off x="4978" y="1988"/>
                <a:ext cx="285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EM87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9" name="Rectangle 493"/>
              <p:cNvSpPr>
                <a:spLocks noChangeArrowheads="1"/>
              </p:cNvSpPr>
              <p:nvPr/>
            </p:nvSpPr>
            <p:spPr bwMode="auto">
              <a:xfrm>
                <a:off x="4580" y="1994"/>
                <a:ext cx="142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0" name="Freeform 494"/>
              <p:cNvSpPr>
                <a:spLocks/>
              </p:cNvSpPr>
              <p:nvPr/>
            </p:nvSpPr>
            <p:spPr bwMode="auto">
              <a:xfrm>
                <a:off x="4724" y="2040"/>
                <a:ext cx="81" cy="150"/>
              </a:xfrm>
              <a:custGeom>
                <a:avLst/>
                <a:gdLst>
                  <a:gd name="T0" fmla="*/ 0 w 28"/>
                  <a:gd name="T1" fmla="*/ 0 h 52"/>
                  <a:gd name="T2" fmla="*/ 6 w 28"/>
                  <a:gd name="T3" fmla="*/ 0 h 52"/>
                  <a:gd name="T4" fmla="*/ 28 w 28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2">
                    <a:moveTo>
                      <a:pt x="0" y="0"/>
                    </a:moveTo>
                    <a:lnTo>
                      <a:pt x="6" y="0"/>
                    </a:lnTo>
                    <a:lnTo>
                      <a:pt x="28" y="5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1" name="Freeform 495"/>
              <p:cNvSpPr>
                <a:spLocks/>
              </p:cNvSpPr>
              <p:nvPr/>
            </p:nvSpPr>
            <p:spPr bwMode="auto">
              <a:xfrm>
                <a:off x="4811" y="2040"/>
                <a:ext cx="141" cy="150"/>
              </a:xfrm>
              <a:custGeom>
                <a:avLst/>
                <a:gdLst>
                  <a:gd name="T0" fmla="*/ 0 w 49"/>
                  <a:gd name="T1" fmla="*/ 52 h 52"/>
                  <a:gd name="T2" fmla="*/ 22 w 49"/>
                  <a:gd name="T3" fmla="*/ 52 h 52"/>
                  <a:gd name="T4" fmla="*/ 44 w 49"/>
                  <a:gd name="T5" fmla="*/ 0 h 52"/>
                  <a:gd name="T6" fmla="*/ 49 w 49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2">
                    <a:moveTo>
                      <a:pt x="0" y="52"/>
                    </a:moveTo>
                    <a:lnTo>
                      <a:pt x="22" y="5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2" name="Rectangle 496"/>
              <p:cNvSpPr>
                <a:spLocks noChangeArrowheads="1"/>
              </p:cNvSpPr>
              <p:nvPr/>
            </p:nvSpPr>
            <p:spPr bwMode="auto">
              <a:xfrm>
                <a:off x="4978" y="2095"/>
                <a:ext cx="657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pPGPseq17E3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3" name="Rectangle 497"/>
              <p:cNvSpPr>
                <a:spLocks noChangeArrowheads="1"/>
              </p:cNvSpPr>
              <p:nvPr/>
            </p:nvSpPr>
            <p:spPr bwMode="auto">
              <a:xfrm>
                <a:off x="4531" y="2101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4" name="Freeform 498"/>
              <p:cNvSpPr>
                <a:spLocks/>
              </p:cNvSpPr>
              <p:nvPr/>
            </p:nvSpPr>
            <p:spPr bwMode="auto">
              <a:xfrm>
                <a:off x="4724" y="2147"/>
                <a:ext cx="81" cy="279"/>
              </a:xfrm>
              <a:custGeom>
                <a:avLst/>
                <a:gdLst>
                  <a:gd name="T0" fmla="*/ 0 w 28"/>
                  <a:gd name="T1" fmla="*/ 0 h 97"/>
                  <a:gd name="T2" fmla="*/ 6 w 28"/>
                  <a:gd name="T3" fmla="*/ 0 h 97"/>
                  <a:gd name="T4" fmla="*/ 28 w 28"/>
                  <a:gd name="T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7">
                    <a:moveTo>
                      <a:pt x="0" y="0"/>
                    </a:moveTo>
                    <a:lnTo>
                      <a:pt x="6" y="0"/>
                    </a:lnTo>
                    <a:lnTo>
                      <a:pt x="28" y="9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5" name="Freeform 499"/>
              <p:cNvSpPr>
                <a:spLocks/>
              </p:cNvSpPr>
              <p:nvPr/>
            </p:nvSpPr>
            <p:spPr bwMode="auto">
              <a:xfrm>
                <a:off x="4811" y="2147"/>
                <a:ext cx="141" cy="279"/>
              </a:xfrm>
              <a:custGeom>
                <a:avLst/>
                <a:gdLst>
                  <a:gd name="T0" fmla="*/ 0 w 49"/>
                  <a:gd name="T1" fmla="*/ 97 h 97"/>
                  <a:gd name="T2" fmla="*/ 22 w 49"/>
                  <a:gd name="T3" fmla="*/ 97 h 97"/>
                  <a:gd name="T4" fmla="*/ 44 w 49"/>
                  <a:gd name="T5" fmla="*/ 0 h 97"/>
                  <a:gd name="T6" fmla="*/ 49 w 49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7">
                    <a:moveTo>
                      <a:pt x="0" y="97"/>
                    </a:moveTo>
                    <a:lnTo>
                      <a:pt x="22" y="9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6" name="Rectangle 500"/>
              <p:cNvSpPr>
                <a:spLocks noChangeArrowheads="1"/>
              </p:cNvSpPr>
              <p:nvPr/>
            </p:nvSpPr>
            <p:spPr bwMode="auto">
              <a:xfrm>
                <a:off x="4978" y="2202"/>
                <a:ext cx="39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ARS768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7" name="Rectangle 501"/>
              <p:cNvSpPr>
                <a:spLocks noChangeArrowheads="1"/>
              </p:cNvSpPr>
              <p:nvPr/>
            </p:nvSpPr>
            <p:spPr bwMode="auto">
              <a:xfrm>
                <a:off x="4531" y="2207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8" name="Freeform 502"/>
              <p:cNvSpPr>
                <a:spLocks/>
              </p:cNvSpPr>
              <p:nvPr/>
            </p:nvSpPr>
            <p:spPr bwMode="auto">
              <a:xfrm>
                <a:off x="4724" y="2253"/>
                <a:ext cx="81" cy="240"/>
              </a:xfrm>
              <a:custGeom>
                <a:avLst/>
                <a:gdLst>
                  <a:gd name="T0" fmla="*/ 0 w 28"/>
                  <a:gd name="T1" fmla="*/ 0 h 83"/>
                  <a:gd name="T2" fmla="*/ 6 w 28"/>
                  <a:gd name="T3" fmla="*/ 0 h 83"/>
                  <a:gd name="T4" fmla="*/ 28 w 28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3">
                    <a:moveTo>
                      <a:pt x="0" y="0"/>
                    </a:moveTo>
                    <a:lnTo>
                      <a:pt x="6" y="0"/>
                    </a:lnTo>
                    <a:lnTo>
                      <a:pt x="28" y="8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9" name="Freeform 503"/>
              <p:cNvSpPr>
                <a:spLocks/>
              </p:cNvSpPr>
              <p:nvPr/>
            </p:nvSpPr>
            <p:spPr bwMode="auto">
              <a:xfrm>
                <a:off x="4811" y="2253"/>
                <a:ext cx="141" cy="240"/>
              </a:xfrm>
              <a:custGeom>
                <a:avLst/>
                <a:gdLst>
                  <a:gd name="T0" fmla="*/ 0 w 49"/>
                  <a:gd name="T1" fmla="*/ 83 h 83"/>
                  <a:gd name="T2" fmla="*/ 22 w 49"/>
                  <a:gd name="T3" fmla="*/ 83 h 83"/>
                  <a:gd name="T4" fmla="*/ 44 w 49"/>
                  <a:gd name="T5" fmla="*/ 0 h 83"/>
                  <a:gd name="T6" fmla="*/ 49 w 49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3">
                    <a:moveTo>
                      <a:pt x="0" y="83"/>
                    </a:moveTo>
                    <a:lnTo>
                      <a:pt x="22" y="8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0" name="Rectangle 504"/>
              <p:cNvSpPr>
                <a:spLocks noChangeArrowheads="1"/>
              </p:cNvSpPr>
              <p:nvPr/>
            </p:nvSpPr>
            <p:spPr bwMode="auto">
              <a:xfrm>
                <a:off x="4978" y="2308"/>
                <a:ext cx="39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ARS214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1" name="Rectangle 505"/>
              <p:cNvSpPr>
                <a:spLocks noChangeArrowheads="1"/>
              </p:cNvSpPr>
              <p:nvPr/>
            </p:nvSpPr>
            <p:spPr bwMode="auto">
              <a:xfrm>
                <a:off x="4531" y="2314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2" name="Freeform 506"/>
              <p:cNvSpPr>
                <a:spLocks/>
              </p:cNvSpPr>
              <p:nvPr/>
            </p:nvSpPr>
            <p:spPr bwMode="auto">
              <a:xfrm>
                <a:off x="4724" y="2360"/>
                <a:ext cx="81" cy="170"/>
              </a:xfrm>
              <a:custGeom>
                <a:avLst/>
                <a:gdLst>
                  <a:gd name="T0" fmla="*/ 0 w 28"/>
                  <a:gd name="T1" fmla="*/ 0 h 59"/>
                  <a:gd name="T2" fmla="*/ 6 w 28"/>
                  <a:gd name="T3" fmla="*/ 0 h 59"/>
                  <a:gd name="T4" fmla="*/ 28 w 28"/>
                  <a:gd name="T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9">
                    <a:moveTo>
                      <a:pt x="0" y="0"/>
                    </a:moveTo>
                    <a:lnTo>
                      <a:pt x="6" y="0"/>
                    </a:lnTo>
                    <a:lnTo>
                      <a:pt x="28" y="5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3" name="Freeform 507"/>
              <p:cNvSpPr>
                <a:spLocks/>
              </p:cNvSpPr>
              <p:nvPr/>
            </p:nvSpPr>
            <p:spPr bwMode="auto">
              <a:xfrm>
                <a:off x="4811" y="2360"/>
                <a:ext cx="141" cy="170"/>
              </a:xfrm>
              <a:custGeom>
                <a:avLst/>
                <a:gdLst>
                  <a:gd name="T0" fmla="*/ 0 w 49"/>
                  <a:gd name="T1" fmla="*/ 59 h 59"/>
                  <a:gd name="T2" fmla="*/ 22 w 49"/>
                  <a:gd name="T3" fmla="*/ 59 h 59"/>
                  <a:gd name="T4" fmla="*/ 44 w 49"/>
                  <a:gd name="T5" fmla="*/ 0 h 59"/>
                  <a:gd name="T6" fmla="*/ 49 w 49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9">
                    <a:moveTo>
                      <a:pt x="0" y="59"/>
                    </a:moveTo>
                    <a:lnTo>
                      <a:pt x="22" y="5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4" name="Rectangle 508"/>
              <p:cNvSpPr>
                <a:spLocks noChangeArrowheads="1"/>
              </p:cNvSpPr>
              <p:nvPr/>
            </p:nvSpPr>
            <p:spPr bwMode="auto">
              <a:xfrm>
                <a:off x="4978" y="2415"/>
                <a:ext cx="39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ARS742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5" name="Rectangle 509"/>
              <p:cNvSpPr>
                <a:spLocks noChangeArrowheads="1"/>
              </p:cNvSpPr>
              <p:nvPr/>
            </p:nvSpPr>
            <p:spPr bwMode="auto">
              <a:xfrm>
                <a:off x="4531" y="2421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6" name="Freeform 510"/>
              <p:cNvSpPr>
                <a:spLocks/>
              </p:cNvSpPr>
              <p:nvPr/>
            </p:nvSpPr>
            <p:spPr bwMode="auto">
              <a:xfrm>
                <a:off x="4724" y="2467"/>
                <a:ext cx="81" cy="101"/>
              </a:xfrm>
              <a:custGeom>
                <a:avLst/>
                <a:gdLst>
                  <a:gd name="T0" fmla="*/ 0 w 28"/>
                  <a:gd name="T1" fmla="*/ 0 h 35"/>
                  <a:gd name="T2" fmla="*/ 6 w 28"/>
                  <a:gd name="T3" fmla="*/ 0 h 35"/>
                  <a:gd name="T4" fmla="*/ 28 w 28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5">
                    <a:moveTo>
                      <a:pt x="0" y="0"/>
                    </a:moveTo>
                    <a:lnTo>
                      <a:pt x="6" y="0"/>
                    </a:lnTo>
                    <a:lnTo>
                      <a:pt x="28" y="3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7" name="Freeform 511"/>
              <p:cNvSpPr>
                <a:spLocks/>
              </p:cNvSpPr>
              <p:nvPr/>
            </p:nvSpPr>
            <p:spPr bwMode="auto">
              <a:xfrm>
                <a:off x="4811" y="2467"/>
                <a:ext cx="141" cy="101"/>
              </a:xfrm>
              <a:custGeom>
                <a:avLst/>
                <a:gdLst>
                  <a:gd name="T0" fmla="*/ 0 w 49"/>
                  <a:gd name="T1" fmla="*/ 35 h 35"/>
                  <a:gd name="T2" fmla="*/ 22 w 49"/>
                  <a:gd name="T3" fmla="*/ 35 h 35"/>
                  <a:gd name="T4" fmla="*/ 44 w 49"/>
                  <a:gd name="T5" fmla="*/ 0 h 35"/>
                  <a:gd name="T6" fmla="*/ 49 w 49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lnTo>
                      <a:pt x="22" y="3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8" name="Rectangle 512"/>
              <p:cNvSpPr>
                <a:spLocks noChangeArrowheads="1"/>
              </p:cNvSpPr>
              <p:nvPr/>
            </p:nvSpPr>
            <p:spPr bwMode="auto">
              <a:xfrm>
                <a:off x="4978" y="2521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AGGS1925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9" name="Rectangle 513"/>
              <p:cNvSpPr>
                <a:spLocks noChangeArrowheads="1"/>
              </p:cNvSpPr>
              <p:nvPr/>
            </p:nvSpPr>
            <p:spPr bwMode="auto">
              <a:xfrm>
                <a:off x="4531" y="2527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0" name="Freeform 514"/>
              <p:cNvSpPr>
                <a:spLocks/>
              </p:cNvSpPr>
              <p:nvPr/>
            </p:nvSpPr>
            <p:spPr bwMode="auto">
              <a:xfrm>
                <a:off x="4724" y="2573"/>
                <a:ext cx="81" cy="21"/>
              </a:xfrm>
              <a:custGeom>
                <a:avLst/>
                <a:gdLst>
                  <a:gd name="T0" fmla="*/ 0 w 28"/>
                  <a:gd name="T1" fmla="*/ 0 h 7"/>
                  <a:gd name="T2" fmla="*/ 6 w 28"/>
                  <a:gd name="T3" fmla="*/ 0 h 7"/>
                  <a:gd name="T4" fmla="*/ 28 w 28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">
                    <a:moveTo>
                      <a:pt x="0" y="0"/>
                    </a:moveTo>
                    <a:lnTo>
                      <a:pt x="6" y="0"/>
                    </a:lnTo>
                    <a:lnTo>
                      <a:pt x="28" y="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1" name="Freeform 515"/>
              <p:cNvSpPr>
                <a:spLocks/>
              </p:cNvSpPr>
              <p:nvPr/>
            </p:nvSpPr>
            <p:spPr bwMode="auto">
              <a:xfrm>
                <a:off x="4811" y="2573"/>
                <a:ext cx="141" cy="21"/>
              </a:xfrm>
              <a:custGeom>
                <a:avLst/>
                <a:gdLst>
                  <a:gd name="T0" fmla="*/ 0 w 49"/>
                  <a:gd name="T1" fmla="*/ 7 h 7"/>
                  <a:gd name="T2" fmla="*/ 22 w 49"/>
                  <a:gd name="T3" fmla="*/ 7 h 7"/>
                  <a:gd name="T4" fmla="*/ 44 w 49"/>
                  <a:gd name="T5" fmla="*/ 0 h 7"/>
                  <a:gd name="T6" fmla="*/ 49 w 49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">
                    <a:moveTo>
                      <a:pt x="0" y="7"/>
                    </a:moveTo>
                    <a:lnTo>
                      <a:pt x="22" y="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2" name="Rectangle 516"/>
              <p:cNvSpPr>
                <a:spLocks noChangeArrowheads="1"/>
              </p:cNvSpPr>
              <p:nvPr/>
            </p:nvSpPr>
            <p:spPr bwMode="auto">
              <a:xfrm>
                <a:off x="4978" y="2628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AGGS2492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3" name="Rectangle 517"/>
              <p:cNvSpPr>
                <a:spLocks noChangeArrowheads="1"/>
              </p:cNvSpPr>
              <p:nvPr/>
            </p:nvSpPr>
            <p:spPr bwMode="auto">
              <a:xfrm>
                <a:off x="4531" y="2634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4" name="Freeform 518"/>
              <p:cNvSpPr>
                <a:spLocks/>
              </p:cNvSpPr>
              <p:nvPr/>
            </p:nvSpPr>
            <p:spPr bwMode="auto">
              <a:xfrm>
                <a:off x="4724" y="2619"/>
                <a:ext cx="81" cy="61"/>
              </a:xfrm>
              <a:custGeom>
                <a:avLst/>
                <a:gdLst>
                  <a:gd name="T0" fmla="*/ 0 w 28"/>
                  <a:gd name="T1" fmla="*/ 21 h 21"/>
                  <a:gd name="T2" fmla="*/ 6 w 28"/>
                  <a:gd name="T3" fmla="*/ 21 h 21"/>
                  <a:gd name="T4" fmla="*/ 28 w 2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">
                    <a:moveTo>
                      <a:pt x="0" y="21"/>
                    </a:moveTo>
                    <a:lnTo>
                      <a:pt x="6" y="2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5" name="Freeform 519"/>
              <p:cNvSpPr>
                <a:spLocks/>
              </p:cNvSpPr>
              <p:nvPr/>
            </p:nvSpPr>
            <p:spPr bwMode="auto">
              <a:xfrm>
                <a:off x="4811" y="2619"/>
                <a:ext cx="141" cy="61"/>
              </a:xfrm>
              <a:custGeom>
                <a:avLst/>
                <a:gdLst>
                  <a:gd name="T0" fmla="*/ 0 w 49"/>
                  <a:gd name="T1" fmla="*/ 0 h 21"/>
                  <a:gd name="T2" fmla="*/ 22 w 49"/>
                  <a:gd name="T3" fmla="*/ 0 h 21"/>
                  <a:gd name="T4" fmla="*/ 44 w 49"/>
                  <a:gd name="T5" fmla="*/ 21 h 21"/>
                  <a:gd name="T6" fmla="*/ 49 w 49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">
                    <a:moveTo>
                      <a:pt x="0" y="0"/>
                    </a:moveTo>
                    <a:lnTo>
                      <a:pt x="22" y="0"/>
                    </a:lnTo>
                    <a:lnTo>
                      <a:pt x="44" y="21"/>
                    </a:lnTo>
                    <a:lnTo>
                      <a:pt x="49" y="2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6" name="Rectangle 520"/>
              <p:cNvSpPr>
                <a:spLocks noChangeArrowheads="1"/>
              </p:cNvSpPr>
              <p:nvPr/>
            </p:nvSpPr>
            <p:spPr bwMode="auto">
              <a:xfrm>
                <a:off x="4978" y="2735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AGGS1921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7" name="Rectangle 521"/>
              <p:cNvSpPr>
                <a:spLocks noChangeArrowheads="1"/>
              </p:cNvSpPr>
              <p:nvPr/>
            </p:nvSpPr>
            <p:spPr bwMode="auto">
              <a:xfrm>
                <a:off x="4531" y="2741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8" name="Freeform 522"/>
              <p:cNvSpPr>
                <a:spLocks/>
              </p:cNvSpPr>
              <p:nvPr/>
            </p:nvSpPr>
            <p:spPr bwMode="auto">
              <a:xfrm>
                <a:off x="4724" y="2651"/>
                <a:ext cx="81" cy="136"/>
              </a:xfrm>
              <a:custGeom>
                <a:avLst/>
                <a:gdLst>
                  <a:gd name="T0" fmla="*/ 0 w 28"/>
                  <a:gd name="T1" fmla="*/ 47 h 47"/>
                  <a:gd name="T2" fmla="*/ 6 w 28"/>
                  <a:gd name="T3" fmla="*/ 47 h 47"/>
                  <a:gd name="T4" fmla="*/ 28 w 28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7">
                    <a:moveTo>
                      <a:pt x="0" y="47"/>
                    </a:moveTo>
                    <a:lnTo>
                      <a:pt x="6" y="4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9" name="Freeform 523"/>
              <p:cNvSpPr>
                <a:spLocks/>
              </p:cNvSpPr>
              <p:nvPr/>
            </p:nvSpPr>
            <p:spPr bwMode="auto">
              <a:xfrm>
                <a:off x="4811" y="2651"/>
                <a:ext cx="141" cy="136"/>
              </a:xfrm>
              <a:custGeom>
                <a:avLst/>
                <a:gdLst>
                  <a:gd name="T0" fmla="*/ 0 w 49"/>
                  <a:gd name="T1" fmla="*/ 0 h 47"/>
                  <a:gd name="T2" fmla="*/ 22 w 49"/>
                  <a:gd name="T3" fmla="*/ 0 h 47"/>
                  <a:gd name="T4" fmla="*/ 44 w 49"/>
                  <a:gd name="T5" fmla="*/ 47 h 47"/>
                  <a:gd name="T6" fmla="*/ 49 w 49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7">
                    <a:moveTo>
                      <a:pt x="0" y="0"/>
                    </a:moveTo>
                    <a:lnTo>
                      <a:pt x="22" y="0"/>
                    </a:lnTo>
                    <a:lnTo>
                      <a:pt x="44" y="47"/>
                    </a:lnTo>
                    <a:lnTo>
                      <a:pt x="49" y="4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0" name="Rectangle 524"/>
              <p:cNvSpPr>
                <a:spLocks noChangeArrowheads="1"/>
              </p:cNvSpPr>
              <p:nvPr/>
            </p:nvSpPr>
            <p:spPr bwMode="auto">
              <a:xfrm>
                <a:off x="4978" y="2841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AGGS2572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1" name="Rectangle 525"/>
              <p:cNvSpPr>
                <a:spLocks noChangeArrowheads="1"/>
              </p:cNvSpPr>
              <p:nvPr/>
            </p:nvSpPr>
            <p:spPr bwMode="auto">
              <a:xfrm>
                <a:off x="4531" y="2847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2" name="Freeform 526"/>
              <p:cNvSpPr>
                <a:spLocks/>
              </p:cNvSpPr>
              <p:nvPr/>
            </p:nvSpPr>
            <p:spPr bwMode="auto">
              <a:xfrm>
                <a:off x="4724" y="2749"/>
                <a:ext cx="81" cy="144"/>
              </a:xfrm>
              <a:custGeom>
                <a:avLst/>
                <a:gdLst>
                  <a:gd name="T0" fmla="*/ 0 w 28"/>
                  <a:gd name="T1" fmla="*/ 50 h 50"/>
                  <a:gd name="T2" fmla="*/ 6 w 28"/>
                  <a:gd name="T3" fmla="*/ 50 h 50"/>
                  <a:gd name="T4" fmla="*/ 28 w 28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0">
                    <a:moveTo>
                      <a:pt x="0" y="50"/>
                    </a:moveTo>
                    <a:lnTo>
                      <a:pt x="6" y="5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3" name="Freeform 527"/>
              <p:cNvSpPr>
                <a:spLocks/>
              </p:cNvSpPr>
              <p:nvPr/>
            </p:nvSpPr>
            <p:spPr bwMode="auto">
              <a:xfrm>
                <a:off x="4811" y="2749"/>
                <a:ext cx="141" cy="144"/>
              </a:xfrm>
              <a:custGeom>
                <a:avLst/>
                <a:gdLst>
                  <a:gd name="T0" fmla="*/ 0 w 49"/>
                  <a:gd name="T1" fmla="*/ 0 h 50"/>
                  <a:gd name="T2" fmla="*/ 22 w 49"/>
                  <a:gd name="T3" fmla="*/ 0 h 50"/>
                  <a:gd name="T4" fmla="*/ 44 w 49"/>
                  <a:gd name="T5" fmla="*/ 50 h 50"/>
                  <a:gd name="T6" fmla="*/ 49 w 49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0">
                    <a:moveTo>
                      <a:pt x="0" y="0"/>
                    </a:moveTo>
                    <a:lnTo>
                      <a:pt x="22" y="0"/>
                    </a:lnTo>
                    <a:lnTo>
                      <a:pt x="44" y="50"/>
                    </a:lnTo>
                    <a:lnTo>
                      <a:pt x="49" y="5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4" name="Rectangle 528"/>
              <p:cNvSpPr>
                <a:spLocks noChangeArrowheads="1"/>
              </p:cNvSpPr>
              <p:nvPr/>
            </p:nvSpPr>
            <p:spPr bwMode="auto">
              <a:xfrm>
                <a:off x="4978" y="2948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AGGS2438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5" name="Rectangle 529"/>
              <p:cNvSpPr>
                <a:spLocks noChangeArrowheads="1"/>
              </p:cNvSpPr>
              <p:nvPr/>
            </p:nvSpPr>
            <p:spPr bwMode="auto">
              <a:xfrm>
                <a:off x="4531" y="2954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6" name="Freeform 530"/>
              <p:cNvSpPr>
                <a:spLocks/>
              </p:cNvSpPr>
              <p:nvPr/>
            </p:nvSpPr>
            <p:spPr bwMode="auto">
              <a:xfrm>
                <a:off x="4724" y="2778"/>
                <a:ext cx="81" cy="222"/>
              </a:xfrm>
              <a:custGeom>
                <a:avLst/>
                <a:gdLst>
                  <a:gd name="T0" fmla="*/ 0 w 28"/>
                  <a:gd name="T1" fmla="*/ 77 h 77"/>
                  <a:gd name="T2" fmla="*/ 6 w 28"/>
                  <a:gd name="T3" fmla="*/ 77 h 77"/>
                  <a:gd name="T4" fmla="*/ 28 w 28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7">
                    <a:moveTo>
                      <a:pt x="0" y="77"/>
                    </a:moveTo>
                    <a:lnTo>
                      <a:pt x="6" y="7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7" name="Freeform 531"/>
              <p:cNvSpPr>
                <a:spLocks/>
              </p:cNvSpPr>
              <p:nvPr/>
            </p:nvSpPr>
            <p:spPr bwMode="auto">
              <a:xfrm>
                <a:off x="4811" y="2778"/>
                <a:ext cx="141" cy="222"/>
              </a:xfrm>
              <a:custGeom>
                <a:avLst/>
                <a:gdLst>
                  <a:gd name="T0" fmla="*/ 0 w 49"/>
                  <a:gd name="T1" fmla="*/ 0 h 77"/>
                  <a:gd name="T2" fmla="*/ 22 w 49"/>
                  <a:gd name="T3" fmla="*/ 0 h 77"/>
                  <a:gd name="T4" fmla="*/ 44 w 49"/>
                  <a:gd name="T5" fmla="*/ 77 h 77"/>
                  <a:gd name="T6" fmla="*/ 49 w 49"/>
                  <a:gd name="T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7">
                    <a:moveTo>
                      <a:pt x="0" y="0"/>
                    </a:moveTo>
                    <a:lnTo>
                      <a:pt x="22" y="0"/>
                    </a:lnTo>
                    <a:lnTo>
                      <a:pt x="44" y="77"/>
                    </a:lnTo>
                    <a:lnTo>
                      <a:pt x="49" y="7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8" name="Rectangle 532"/>
              <p:cNvSpPr>
                <a:spLocks noChangeArrowheads="1"/>
              </p:cNvSpPr>
              <p:nvPr/>
            </p:nvSpPr>
            <p:spPr bwMode="auto">
              <a:xfrm>
                <a:off x="4978" y="3055"/>
                <a:ext cx="39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ARS205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9" name="Rectangle 533"/>
              <p:cNvSpPr>
                <a:spLocks noChangeArrowheads="1"/>
              </p:cNvSpPr>
              <p:nvPr/>
            </p:nvSpPr>
            <p:spPr bwMode="auto">
              <a:xfrm>
                <a:off x="4531" y="3060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0" name="Freeform 534"/>
              <p:cNvSpPr>
                <a:spLocks/>
              </p:cNvSpPr>
              <p:nvPr/>
            </p:nvSpPr>
            <p:spPr bwMode="auto">
              <a:xfrm>
                <a:off x="4724" y="2807"/>
                <a:ext cx="81" cy="300"/>
              </a:xfrm>
              <a:custGeom>
                <a:avLst/>
                <a:gdLst>
                  <a:gd name="T0" fmla="*/ 0 w 28"/>
                  <a:gd name="T1" fmla="*/ 104 h 104"/>
                  <a:gd name="T2" fmla="*/ 6 w 28"/>
                  <a:gd name="T3" fmla="*/ 104 h 104"/>
                  <a:gd name="T4" fmla="*/ 28 w 28"/>
                  <a:gd name="T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4">
                    <a:moveTo>
                      <a:pt x="0" y="104"/>
                    </a:moveTo>
                    <a:lnTo>
                      <a:pt x="6" y="10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1" name="Freeform 535"/>
              <p:cNvSpPr>
                <a:spLocks/>
              </p:cNvSpPr>
              <p:nvPr/>
            </p:nvSpPr>
            <p:spPr bwMode="auto">
              <a:xfrm>
                <a:off x="4811" y="2807"/>
                <a:ext cx="141" cy="300"/>
              </a:xfrm>
              <a:custGeom>
                <a:avLst/>
                <a:gdLst>
                  <a:gd name="T0" fmla="*/ 0 w 49"/>
                  <a:gd name="T1" fmla="*/ 0 h 104"/>
                  <a:gd name="T2" fmla="*/ 22 w 49"/>
                  <a:gd name="T3" fmla="*/ 0 h 104"/>
                  <a:gd name="T4" fmla="*/ 44 w 49"/>
                  <a:gd name="T5" fmla="*/ 104 h 104"/>
                  <a:gd name="T6" fmla="*/ 49 w 49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4">
                    <a:moveTo>
                      <a:pt x="0" y="0"/>
                    </a:moveTo>
                    <a:lnTo>
                      <a:pt x="22" y="0"/>
                    </a:lnTo>
                    <a:lnTo>
                      <a:pt x="44" y="104"/>
                    </a:lnTo>
                    <a:lnTo>
                      <a:pt x="49" y="10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2" name="Rectangle 536"/>
              <p:cNvSpPr>
                <a:spLocks noChangeArrowheads="1"/>
              </p:cNvSpPr>
              <p:nvPr/>
            </p:nvSpPr>
            <p:spPr bwMode="auto">
              <a:xfrm>
                <a:off x="4978" y="3161"/>
                <a:ext cx="342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TC1D2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3" name="Rectangle 537"/>
              <p:cNvSpPr>
                <a:spLocks noChangeArrowheads="1"/>
              </p:cNvSpPr>
              <p:nvPr/>
            </p:nvSpPr>
            <p:spPr bwMode="auto">
              <a:xfrm>
                <a:off x="4531" y="3167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4" name="Freeform 538"/>
              <p:cNvSpPr>
                <a:spLocks/>
              </p:cNvSpPr>
              <p:nvPr/>
            </p:nvSpPr>
            <p:spPr bwMode="auto">
              <a:xfrm>
                <a:off x="4724" y="3060"/>
                <a:ext cx="81" cy="153"/>
              </a:xfrm>
              <a:custGeom>
                <a:avLst/>
                <a:gdLst>
                  <a:gd name="T0" fmla="*/ 0 w 28"/>
                  <a:gd name="T1" fmla="*/ 53 h 53"/>
                  <a:gd name="T2" fmla="*/ 6 w 28"/>
                  <a:gd name="T3" fmla="*/ 53 h 53"/>
                  <a:gd name="T4" fmla="*/ 28 w 28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3">
                    <a:moveTo>
                      <a:pt x="0" y="53"/>
                    </a:moveTo>
                    <a:lnTo>
                      <a:pt x="6" y="5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5" name="Freeform 539"/>
              <p:cNvSpPr>
                <a:spLocks/>
              </p:cNvSpPr>
              <p:nvPr/>
            </p:nvSpPr>
            <p:spPr bwMode="auto">
              <a:xfrm>
                <a:off x="4811" y="3060"/>
                <a:ext cx="141" cy="153"/>
              </a:xfrm>
              <a:custGeom>
                <a:avLst/>
                <a:gdLst>
                  <a:gd name="T0" fmla="*/ 0 w 49"/>
                  <a:gd name="T1" fmla="*/ 0 h 53"/>
                  <a:gd name="T2" fmla="*/ 22 w 49"/>
                  <a:gd name="T3" fmla="*/ 0 h 53"/>
                  <a:gd name="T4" fmla="*/ 44 w 49"/>
                  <a:gd name="T5" fmla="*/ 53 h 53"/>
                  <a:gd name="T6" fmla="*/ 49 w 49"/>
                  <a:gd name="T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3">
                    <a:moveTo>
                      <a:pt x="0" y="0"/>
                    </a:moveTo>
                    <a:lnTo>
                      <a:pt x="22" y="0"/>
                    </a:lnTo>
                    <a:lnTo>
                      <a:pt x="44" y="53"/>
                    </a:lnTo>
                    <a:lnTo>
                      <a:pt x="49" y="5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6" name="Rectangle 540"/>
              <p:cNvSpPr>
                <a:spLocks noChangeArrowheads="1"/>
              </p:cNvSpPr>
              <p:nvPr/>
            </p:nvSpPr>
            <p:spPr bwMode="auto">
              <a:xfrm>
                <a:off x="4978" y="3377"/>
                <a:ext cx="657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pPGPseq4E10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7" name="Rectangle 541"/>
              <p:cNvSpPr>
                <a:spLocks noChangeArrowheads="1"/>
              </p:cNvSpPr>
              <p:nvPr/>
            </p:nvSpPr>
            <p:spPr bwMode="auto">
              <a:xfrm>
                <a:off x="4531" y="3383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8" name="Freeform 542"/>
              <p:cNvSpPr>
                <a:spLocks/>
              </p:cNvSpPr>
              <p:nvPr/>
            </p:nvSpPr>
            <p:spPr bwMode="auto">
              <a:xfrm>
                <a:off x="4724" y="342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9" name="Freeform 543"/>
              <p:cNvSpPr>
                <a:spLocks/>
              </p:cNvSpPr>
              <p:nvPr/>
            </p:nvSpPr>
            <p:spPr bwMode="auto">
              <a:xfrm>
                <a:off x="4811" y="342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0" name="Line 544"/>
              <p:cNvSpPr>
                <a:spLocks noChangeShapeType="1"/>
              </p:cNvSpPr>
              <p:nvPr/>
            </p:nvSpPr>
            <p:spPr bwMode="auto">
              <a:xfrm flipV="1">
                <a:off x="5612" y="2190"/>
                <a:ext cx="0" cy="9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1" name="Line 545"/>
              <p:cNvSpPr>
                <a:spLocks noChangeShapeType="1"/>
              </p:cNvSpPr>
              <p:nvPr/>
            </p:nvSpPr>
            <p:spPr bwMode="auto">
              <a:xfrm>
                <a:off x="5575" y="2190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2" name="Freeform 546"/>
              <p:cNvSpPr>
                <a:spLocks/>
              </p:cNvSpPr>
              <p:nvPr/>
            </p:nvSpPr>
            <p:spPr bwMode="auto">
              <a:xfrm>
                <a:off x="5575" y="2282"/>
                <a:ext cx="69" cy="248"/>
              </a:xfrm>
              <a:custGeom>
                <a:avLst/>
                <a:gdLst>
                  <a:gd name="T0" fmla="*/ 0 w 69"/>
                  <a:gd name="T1" fmla="*/ 0 h 248"/>
                  <a:gd name="T2" fmla="*/ 0 w 69"/>
                  <a:gd name="T3" fmla="*/ 248 h 248"/>
                  <a:gd name="T4" fmla="*/ 37 w 69"/>
                  <a:gd name="T5" fmla="*/ 248 h 248"/>
                  <a:gd name="T6" fmla="*/ 69 w 69"/>
                  <a:gd name="T7" fmla="*/ 248 h 248"/>
                  <a:gd name="T8" fmla="*/ 69 w 69"/>
                  <a:gd name="T9" fmla="*/ 0 h 248"/>
                  <a:gd name="T10" fmla="*/ 37 w 69"/>
                  <a:gd name="T11" fmla="*/ 0 h 248"/>
                  <a:gd name="T12" fmla="*/ 0 w 69"/>
                  <a:gd name="T13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48">
                    <a:moveTo>
                      <a:pt x="0" y="0"/>
                    </a:moveTo>
                    <a:lnTo>
                      <a:pt x="0" y="248"/>
                    </a:lnTo>
                    <a:lnTo>
                      <a:pt x="37" y="248"/>
                    </a:lnTo>
                    <a:lnTo>
                      <a:pt x="69" y="248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3" name="Line 547"/>
              <p:cNvSpPr>
                <a:spLocks noChangeShapeType="1"/>
              </p:cNvSpPr>
              <p:nvPr/>
            </p:nvSpPr>
            <p:spPr bwMode="auto">
              <a:xfrm>
                <a:off x="5612" y="2530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4" name="Line 548"/>
              <p:cNvSpPr>
                <a:spLocks noChangeShapeType="1"/>
              </p:cNvSpPr>
              <p:nvPr/>
            </p:nvSpPr>
            <p:spPr bwMode="auto">
              <a:xfrm>
                <a:off x="5575" y="2530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5" name="Rectangle 549"/>
              <p:cNvSpPr>
                <a:spLocks noChangeArrowheads="1"/>
              </p:cNvSpPr>
              <p:nvPr/>
            </p:nvSpPr>
            <p:spPr bwMode="auto">
              <a:xfrm rot="5400000">
                <a:off x="5511" y="2312"/>
                <a:ext cx="377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qPLA9.3a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6" name="Line 550"/>
              <p:cNvSpPr>
                <a:spLocks noChangeShapeType="1"/>
              </p:cNvSpPr>
              <p:nvPr/>
            </p:nvSpPr>
            <p:spPr bwMode="auto">
              <a:xfrm flipV="1">
                <a:off x="5851" y="2568"/>
                <a:ext cx="0" cy="17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7" name="Line 551"/>
              <p:cNvSpPr>
                <a:spLocks noChangeShapeType="1"/>
              </p:cNvSpPr>
              <p:nvPr/>
            </p:nvSpPr>
            <p:spPr bwMode="auto">
              <a:xfrm>
                <a:off x="5814" y="2568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8" name="Freeform 552"/>
              <p:cNvSpPr>
                <a:spLocks/>
              </p:cNvSpPr>
              <p:nvPr/>
            </p:nvSpPr>
            <p:spPr bwMode="auto">
              <a:xfrm>
                <a:off x="5814" y="2585"/>
                <a:ext cx="69" cy="179"/>
              </a:xfrm>
              <a:custGeom>
                <a:avLst/>
                <a:gdLst>
                  <a:gd name="T0" fmla="*/ 0 w 69"/>
                  <a:gd name="T1" fmla="*/ 0 h 179"/>
                  <a:gd name="T2" fmla="*/ 0 w 69"/>
                  <a:gd name="T3" fmla="*/ 179 h 179"/>
                  <a:gd name="T4" fmla="*/ 37 w 69"/>
                  <a:gd name="T5" fmla="*/ 179 h 179"/>
                  <a:gd name="T6" fmla="*/ 69 w 69"/>
                  <a:gd name="T7" fmla="*/ 179 h 179"/>
                  <a:gd name="T8" fmla="*/ 69 w 69"/>
                  <a:gd name="T9" fmla="*/ 0 h 179"/>
                  <a:gd name="T10" fmla="*/ 37 w 69"/>
                  <a:gd name="T11" fmla="*/ 0 h 179"/>
                  <a:gd name="T12" fmla="*/ 0 w 69"/>
                  <a:gd name="T1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79">
                    <a:moveTo>
                      <a:pt x="0" y="0"/>
                    </a:moveTo>
                    <a:lnTo>
                      <a:pt x="0" y="179"/>
                    </a:lnTo>
                    <a:lnTo>
                      <a:pt x="37" y="179"/>
                    </a:lnTo>
                    <a:lnTo>
                      <a:pt x="69" y="179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9" name="Line 553"/>
              <p:cNvSpPr>
                <a:spLocks noChangeShapeType="1"/>
              </p:cNvSpPr>
              <p:nvPr/>
            </p:nvSpPr>
            <p:spPr bwMode="auto">
              <a:xfrm>
                <a:off x="5851" y="2764"/>
                <a:ext cx="0" cy="4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0" name="Line 554"/>
              <p:cNvSpPr>
                <a:spLocks noChangeShapeType="1"/>
              </p:cNvSpPr>
              <p:nvPr/>
            </p:nvSpPr>
            <p:spPr bwMode="auto">
              <a:xfrm>
                <a:off x="5814" y="280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1" name="Rectangle 555"/>
              <p:cNvSpPr>
                <a:spLocks noChangeArrowheads="1"/>
              </p:cNvSpPr>
              <p:nvPr/>
            </p:nvSpPr>
            <p:spPr bwMode="auto">
              <a:xfrm rot="5400000">
                <a:off x="5748" y="2641"/>
                <a:ext cx="381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qPLA9.3b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2" name="Line 556"/>
              <p:cNvSpPr>
                <a:spLocks noChangeShapeType="1"/>
              </p:cNvSpPr>
              <p:nvPr/>
            </p:nvSpPr>
            <p:spPr bwMode="auto">
              <a:xfrm flipV="1">
                <a:off x="6090" y="2807"/>
                <a:ext cx="0" cy="57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3" name="Line 557"/>
              <p:cNvSpPr>
                <a:spLocks noChangeShapeType="1"/>
              </p:cNvSpPr>
              <p:nvPr/>
            </p:nvSpPr>
            <p:spPr bwMode="auto">
              <a:xfrm>
                <a:off x="6053" y="280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4" name="Freeform 558"/>
              <p:cNvSpPr>
                <a:spLocks/>
              </p:cNvSpPr>
              <p:nvPr/>
            </p:nvSpPr>
            <p:spPr bwMode="auto">
              <a:xfrm>
                <a:off x="6053" y="2864"/>
                <a:ext cx="69" cy="188"/>
              </a:xfrm>
              <a:custGeom>
                <a:avLst/>
                <a:gdLst>
                  <a:gd name="T0" fmla="*/ 0 w 69"/>
                  <a:gd name="T1" fmla="*/ 0 h 188"/>
                  <a:gd name="T2" fmla="*/ 0 w 69"/>
                  <a:gd name="T3" fmla="*/ 188 h 188"/>
                  <a:gd name="T4" fmla="*/ 37 w 69"/>
                  <a:gd name="T5" fmla="*/ 188 h 188"/>
                  <a:gd name="T6" fmla="*/ 69 w 69"/>
                  <a:gd name="T7" fmla="*/ 188 h 188"/>
                  <a:gd name="T8" fmla="*/ 69 w 69"/>
                  <a:gd name="T9" fmla="*/ 0 h 188"/>
                  <a:gd name="T10" fmla="*/ 37 w 69"/>
                  <a:gd name="T11" fmla="*/ 0 h 188"/>
                  <a:gd name="T12" fmla="*/ 0 w 69"/>
                  <a:gd name="T1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88">
                    <a:moveTo>
                      <a:pt x="0" y="0"/>
                    </a:moveTo>
                    <a:lnTo>
                      <a:pt x="0" y="188"/>
                    </a:lnTo>
                    <a:lnTo>
                      <a:pt x="37" y="188"/>
                    </a:lnTo>
                    <a:lnTo>
                      <a:pt x="69" y="188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5" name="Line 559"/>
              <p:cNvSpPr>
                <a:spLocks noChangeShapeType="1"/>
              </p:cNvSpPr>
              <p:nvPr/>
            </p:nvSpPr>
            <p:spPr bwMode="auto">
              <a:xfrm>
                <a:off x="6090" y="3052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6" name="Line 560"/>
              <p:cNvSpPr>
                <a:spLocks noChangeShapeType="1"/>
              </p:cNvSpPr>
              <p:nvPr/>
            </p:nvSpPr>
            <p:spPr bwMode="auto">
              <a:xfrm>
                <a:off x="6053" y="3058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7" name="Rectangle 561"/>
              <p:cNvSpPr>
                <a:spLocks noChangeArrowheads="1"/>
              </p:cNvSpPr>
              <p:nvPr/>
            </p:nvSpPr>
            <p:spPr bwMode="auto">
              <a:xfrm rot="5400000">
                <a:off x="5989" y="2886"/>
                <a:ext cx="377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qPLA9.3c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8" name="Line 562"/>
              <p:cNvSpPr>
                <a:spLocks noChangeShapeType="1"/>
              </p:cNvSpPr>
              <p:nvPr/>
            </p:nvSpPr>
            <p:spPr bwMode="auto">
              <a:xfrm flipV="1">
                <a:off x="6330" y="2236"/>
                <a:ext cx="0" cy="8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9" name="Line 563"/>
              <p:cNvSpPr>
                <a:spLocks noChangeShapeType="1"/>
              </p:cNvSpPr>
              <p:nvPr/>
            </p:nvSpPr>
            <p:spPr bwMode="auto">
              <a:xfrm>
                <a:off x="6292" y="2236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0" name="Freeform 564"/>
              <p:cNvSpPr>
                <a:spLocks/>
              </p:cNvSpPr>
              <p:nvPr/>
            </p:nvSpPr>
            <p:spPr bwMode="auto">
              <a:xfrm>
                <a:off x="6292" y="2317"/>
                <a:ext cx="69" cy="202"/>
              </a:xfrm>
              <a:custGeom>
                <a:avLst/>
                <a:gdLst>
                  <a:gd name="T0" fmla="*/ 0 w 69"/>
                  <a:gd name="T1" fmla="*/ 0 h 202"/>
                  <a:gd name="T2" fmla="*/ 0 w 69"/>
                  <a:gd name="T3" fmla="*/ 202 h 202"/>
                  <a:gd name="T4" fmla="*/ 38 w 69"/>
                  <a:gd name="T5" fmla="*/ 202 h 202"/>
                  <a:gd name="T6" fmla="*/ 69 w 69"/>
                  <a:gd name="T7" fmla="*/ 202 h 202"/>
                  <a:gd name="T8" fmla="*/ 69 w 69"/>
                  <a:gd name="T9" fmla="*/ 0 h 202"/>
                  <a:gd name="T10" fmla="*/ 38 w 69"/>
                  <a:gd name="T11" fmla="*/ 0 h 202"/>
                  <a:gd name="T12" fmla="*/ 0 w 69"/>
                  <a:gd name="T13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02">
                    <a:moveTo>
                      <a:pt x="0" y="0"/>
                    </a:moveTo>
                    <a:lnTo>
                      <a:pt x="0" y="202"/>
                    </a:lnTo>
                    <a:lnTo>
                      <a:pt x="38" y="202"/>
                    </a:lnTo>
                    <a:lnTo>
                      <a:pt x="69" y="202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1" name="Line 565"/>
              <p:cNvSpPr>
                <a:spLocks noChangeShapeType="1"/>
              </p:cNvSpPr>
              <p:nvPr/>
            </p:nvSpPr>
            <p:spPr bwMode="auto">
              <a:xfrm>
                <a:off x="6330" y="2519"/>
                <a:ext cx="0" cy="1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2" name="Line 566"/>
              <p:cNvSpPr>
                <a:spLocks noChangeShapeType="1"/>
              </p:cNvSpPr>
              <p:nvPr/>
            </p:nvSpPr>
            <p:spPr bwMode="auto">
              <a:xfrm>
                <a:off x="6292" y="2530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3" name="Rectangle 567"/>
              <p:cNvSpPr>
                <a:spLocks noChangeArrowheads="1"/>
              </p:cNvSpPr>
              <p:nvPr/>
            </p:nvSpPr>
            <p:spPr bwMode="auto">
              <a:xfrm rot="5400000">
                <a:off x="6213" y="2333"/>
                <a:ext cx="408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qPWA9.3a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4" name="Line 568"/>
              <p:cNvSpPr>
                <a:spLocks noChangeShapeType="1"/>
              </p:cNvSpPr>
              <p:nvPr/>
            </p:nvSpPr>
            <p:spPr bwMode="auto">
              <a:xfrm flipV="1">
                <a:off x="6569" y="2530"/>
                <a:ext cx="0" cy="4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5" name="Line 569"/>
              <p:cNvSpPr>
                <a:spLocks noChangeShapeType="1"/>
              </p:cNvSpPr>
              <p:nvPr/>
            </p:nvSpPr>
            <p:spPr bwMode="auto">
              <a:xfrm>
                <a:off x="6531" y="2530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6" name="Freeform 570"/>
              <p:cNvSpPr>
                <a:spLocks/>
              </p:cNvSpPr>
              <p:nvPr/>
            </p:nvSpPr>
            <p:spPr bwMode="auto">
              <a:xfrm>
                <a:off x="6531" y="2573"/>
                <a:ext cx="70" cy="179"/>
              </a:xfrm>
              <a:custGeom>
                <a:avLst/>
                <a:gdLst>
                  <a:gd name="T0" fmla="*/ 0 w 70"/>
                  <a:gd name="T1" fmla="*/ 0 h 179"/>
                  <a:gd name="T2" fmla="*/ 0 w 70"/>
                  <a:gd name="T3" fmla="*/ 179 h 179"/>
                  <a:gd name="T4" fmla="*/ 38 w 70"/>
                  <a:gd name="T5" fmla="*/ 179 h 179"/>
                  <a:gd name="T6" fmla="*/ 70 w 70"/>
                  <a:gd name="T7" fmla="*/ 179 h 179"/>
                  <a:gd name="T8" fmla="*/ 70 w 70"/>
                  <a:gd name="T9" fmla="*/ 0 h 179"/>
                  <a:gd name="T10" fmla="*/ 38 w 70"/>
                  <a:gd name="T11" fmla="*/ 0 h 179"/>
                  <a:gd name="T12" fmla="*/ 0 w 70"/>
                  <a:gd name="T1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79">
                    <a:moveTo>
                      <a:pt x="0" y="0"/>
                    </a:moveTo>
                    <a:lnTo>
                      <a:pt x="0" y="179"/>
                    </a:lnTo>
                    <a:lnTo>
                      <a:pt x="38" y="179"/>
                    </a:lnTo>
                    <a:lnTo>
                      <a:pt x="70" y="179"/>
                    </a:lnTo>
                    <a:lnTo>
                      <a:pt x="70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7" name="Line 571"/>
              <p:cNvSpPr>
                <a:spLocks noChangeShapeType="1"/>
              </p:cNvSpPr>
              <p:nvPr/>
            </p:nvSpPr>
            <p:spPr bwMode="auto">
              <a:xfrm>
                <a:off x="6569" y="2752"/>
                <a:ext cx="0" cy="5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8" name="Line 572"/>
              <p:cNvSpPr>
                <a:spLocks noChangeShapeType="1"/>
              </p:cNvSpPr>
              <p:nvPr/>
            </p:nvSpPr>
            <p:spPr bwMode="auto">
              <a:xfrm>
                <a:off x="6531" y="2807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9" name="Rectangle 573"/>
              <p:cNvSpPr>
                <a:spLocks noChangeArrowheads="1"/>
              </p:cNvSpPr>
              <p:nvPr/>
            </p:nvSpPr>
            <p:spPr bwMode="auto">
              <a:xfrm rot="5400000">
                <a:off x="6451" y="2621"/>
                <a:ext cx="412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qPWA9.3b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0" name="Rectangle 574"/>
              <p:cNvSpPr>
                <a:spLocks noChangeArrowheads="1"/>
              </p:cNvSpPr>
              <p:nvPr/>
            </p:nvSpPr>
            <p:spPr bwMode="auto">
              <a:xfrm>
                <a:off x="4531" y="1484"/>
                <a:ext cx="921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XA9(LGX13)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0" name="Group 618"/>
            <p:cNvGrpSpPr>
              <a:grpSpLocks/>
            </p:cNvGrpSpPr>
            <p:nvPr/>
          </p:nvGrpSpPr>
          <p:grpSpPr bwMode="auto">
            <a:xfrm>
              <a:off x="6834" y="1484"/>
              <a:ext cx="1000" cy="1765"/>
              <a:chOff x="6834" y="1484"/>
              <a:chExt cx="1000" cy="1765"/>
            </a:xfrm>
          </p:grpSpPr>
          <p:sp>
            <p:nvSpPr>
              <p:cNvPr id="431" name="AutoShape 576"/>
              <p:cNvSpPr>
                <a:spLocks noChangeArrowheads="1"/>
              </p:cNvSpPr>
              <p:nvPr/>
            </p:nvSpPr>
            <p:spPr bwMode="auto">
              <a:xfrm>
                <a:off x="7108" y="2049"/>
                <a:ext cx="69" cy="1170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2" name="Rectangle 577"/>
              <p:cNvSpPr>
                <a:spLocks noChangeArrowheads="1"/>
              </p:cNvSpPr>
              <p:nvPr/>
            </p:nvSpPr>
            <p:spPr bwMode="auto">
              <a:xfrm>
                <a:off x="7281" y="2032"/>
                <a:ext cx="41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GNB873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3" name="Rectangle 578"/>
              <p:cNvSpPr>
                <a:spLocks noChangeArrowheads="1"/>
              </p:cNvSpPr>
              <p:nvPr/>
            </p:nvSpPr>
            <p:spPr bwMode="auto">
              <a:xfrm>
                <a:off x="6883" y="2037"/>
                <a:ext cx="142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4" name="Freeform 579"/>
              <p:cNvSpPr>
                <a:spLocks/>
              </p:cNvSpPr>
              <p:nvPr/>
            </p:nvSpPr>
            <p:spPr bwMode="auto">
              <a:xfrm>
                <a:off x="7027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5" name="Freeform 580"/>
              <p:cNvSpPr>
                <a:spLocks/>
              </p:cNvSpPr>
              <p:nvPr/>
            </p:nvSpPr>
            <p:spPr bwMode="auto">
              <a:xfrm>
                <a:off x="7114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6" name="Rectangle 581"/>
              <p:cNvSpPr>
                <a:spLocks noChangeArrowheads="1"/>
              </p:cNvSpPr>
              <p:nvPr/>
            </p:nvSpPr>
            <p:spPr bwMode="auto">
              <a:xfrm>
                <a:off x="7281" y="2239"/>
                <a:ext cx="487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ARS785-1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7" name="Rectangle 582"/>
              <p:cNvSpPr>
                <a:spLocks noChangeArrowheads="1"/>
              </p:cNvSpPr>
              <p:nvPr/>
            </p:nvSpPr>
            <p:spPr bwMode="auto">
              <a:xfrm>
                <a:off x="6883" y="2245"/>
                <a:ext cx="142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8" name="Freeform 583"/>
              <p:cNvSpPr>
                <a:spLocks/>
              </p:cNvSpPr>
              <p:nvPr/>
            </p:nvSpPr>
            <p:spPr bwMode="auto">
              <a:xfrm>
                <a:off x="7027" y="2291"/>
                <a:ext cx="81" cy="26"/>
              </a:xfrm>
              <a:custGeom>
                <a:avLst/>
                <a:gdLst>
                  <a:gd name="T0" fmla="*/ 0 w 28"/>
                  <a:gd name="T1" fmla="*/ 0 h 9"/>
                  <a:gd name="T2" fmla="*/ 6 w 28"/>
                  <a:gd name="T3" fmla="*/ 0 h 9"/>
                  <a:gd name="T4" fmla="*/ 28 w 2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0"/>
                    </a:moveTo>
                    <a:lnTo>
                      <a:pt x="6" y="0"/>
                    </a:lnTo>
                    <a:lnTo>
                      <a:pt x="28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9" name="Freeform 584"/>
              <p:cNvSpPr>
                <a:spLocks/>
              </p:cNvSpPr>
              <p:nvPr/>
            </p:nvSpPr>
            <p:spPr bwMode="auto">
              <a:xfrm>
                <a:off x="7114" y="2291"/>
                <a:ext cx="141" cy="26"/>
              </a:xfrm>
              <a:custGeom>
                <a:avLst/>
                <a:gdLst>
                  <a:gd name="T0" fmla="*/ 0 w 49"/>
                  <a:gd name="T1" fmla="*/ 9 h 9"/>
                  <a:gd name="T2" fmla="*/ 22 w 49"/>
                  <a:gd name="T3" fmla="*/ 9 h 9"/>
                  <a:gd name="T4" fmla="*/ 44 w 49"/>
                  <a:gd name="T5" fmla="*/ 0 h 9"/>
                  <a:gd name="T6" fmla="*/ 49 w 4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9"/>
                    </a:moveTo>
                    <a:lnTo>
                      <a:pt x="22" y="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0" name="Rectangle 585"/>
              <p:cNvSpPr>
                <a:spLocks noChangeArrowheads="1"/>
              </p:cNvSpPr>
              <p:nvPr/>
            </p:nvSpPr>
            <p:spPr bwMode="auto">
              <a:xfrm>
                <a:off x="7281" y="2346"/>
                <a:ext cx="39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ARS773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1" name="Rectangle 586"/>
              <p:cNvSpPr>
                <a:spLocks noChangeArrowheads="1"/>
              </p:cNvSpPr>
              <p:nvPr/>
            </p:nvSpPr>
            <p:spPr bwMode="auto">
              <a:xfrm>
                <a:off x="6834" y="2351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2" name="Freeform 587"/>
              <p:cNvSpPr>
                <a:spLocks/>
              </p:cNvSpPr>
              <p:nvPr/>
            </p:nvSpPr>
            <p:spPr bwMode="auto">
              <a:xfrm>
                <a:off x="7027" y="2398"/>
                <a:ext cx="81" cy="54"/>
              </a:xfrm>
              <a:custGeom>
                <a:avLst/>
                <a:gdLst>
                  <a:gd name="T0" fmla="*/ 0 w 28"/>
                  <a:gd name="T1" fmla="*/ 0 h 19"/>
                  <a:gd name="T2" fmla="*/ 6 w 28"/>
                  <a:gd name="T3" fmla="*/ 0 h 19"/>
                  <a:gd name="T4" fmla="*/ 28 w 28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6" y="0"/>
                    </a:lnTo>
                    <a:lnTo>
                      <a:pt x="28" y="1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3" name="Freeform 588"/>
              <p:cNvSpPr>
                <a:spLocks/>
              </p:cNvSpPr>
              <p:nvPr/>
            </p:nvSpPr>
            <p:spPr bwMode="auto">
              <a:xfrm>
                <a:off x="7114" y="2398"/>
                <a:ext cx="141" cy="54"/>
              </a:xfrm>
              <a:custGeom>
                <a:avLst/>
                <a:gdLst>
                  <a:gd name="T0" fmla="*/ 0 w 49"/>
                  <a:gd name="T1" fmla="*/ 19 h 19"/>
                  <a:gd name="T2" fmla="*/ 22 w 49"/>
                  <a:gd name="T3" fmla="*/ 19 h 19"/>
                  <a:gd name="T4" fmla="*/ 44 w 49"/>
                  <a:gd name="T5" fmla="*/ 0 h 19"/>
                  <a:gd name="T6" fmla="*/ 49 w 4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">
                    <a:moveTo>
                      <a:pt x="0" y="19"/>
                    </a:moveTo>
                    <a:lnTo>
                      <a:pt x="22" y="1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4" name="Rectangle 589"/>
              <p:cNvSpPr>
                <a:spLocks noChangeArrowheads="1"/>
              </p:cNvSpPr>
              <p:nvPr/>
            </p:nvSpPr>
            <p:spPr bwMode="auto">
              <a:xfrm>
                <a:off x="7281" y="2452"/>
                <a:ext cx="336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GA161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5" name="Rectangle 590"/>
              <p:cNvSpPr>
                <a:spLocks noChangeArrowheads="1"/>
              </p:cNvSpPr>
              <p:nvPr/>
            </p:nvSpPr>
            <p:spPr bwMode="auto">
              <a:xfrm>
                <a:off x="6834" y="2458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6" name="Freeform 591"/>
              <p:cNvSpPr>
                <a:spLocks/>
              </p:cNvSpPr>
              <p:nvPr/>
            </p:nvSpPr>
            <p:spPr bwMode="auto">
              <a:xfrm>
                <a:off x="7027" y="2504"/>
                <a:ext cx="81" cy="23"/>
              </a:xfrm>
              <a:custGeom>
                <a:avLst/>
                <a:gdLst>
                  <a:gd name="T0" fmla="*/ 0 w 28"/>
                  <a:gd name="T1" fmla="*/ 0 h 8"/>
                  <a:gd name="T2" fmla="*/ 6 w 28"/>
                  <a:gd name="T3" fmla="*/ 0 h 8"/>
                  <a:gd name="T4" fmla="*/ 28 w 2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0"/>
                    </a:moveTo>
                    <a:lnTo>
                      <a:pt x="6" y="0"/>
                    </a:lnTo>
                    <a:lnTo>
                      <a:pt x="28" y="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7" name="Freeform 592"/>
              <p:cNvSpPr>
                <a:spLocks/>
              </p:cNvSpPr>
              <p:nvPr/>
            </p:nvSpPr>
            <p:spPr bwMode="auto">
              <a:xfrm>
                <a:off x="7114" y="2504"/>
                <a:ext cx="141" cy="23"/>
              </a:xfrm>
              <a:custGeom>
                <a:avLst/>
                <a:gdLst>
                  <a:gd name="T0" fmla="*/ 0 w 49"/>
                  <a:gd name="T1" fmla="*/ 8 h 8"/>
                  <a:gd name="T2" fmla="*/ 22 w 49"/>
                  <a:gd name="T3" fmla="*/ 8 h 8"/>
                  <a:gd name="T4" fmla="*/ 44 w 49"/>
                  <a:gd name="T5" fmla="*/ 0 h 8"/>
                  <a:gd name="T6" fmla="*/ 49 w 4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8"/>
                    </a:moveTo>
                    <a:lnTo>
                      <a:pt x="22" y="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8" name="Rectangle 593"/>
              <p:cNvSpPr>
                <a:spLocks noChangeArrowheads="1"/>
              </p:cNvSpPr>
              <p:nvPr/>
            </p:nvSpPr>
            <p:spPr bwMode="auto">
              <a:xfrm>
                <a:off x="7281" y="2559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AGGS1652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9" name="Rectangle 594"/>
              <p:cNvSpPr>
                <a:spLocks noChangeArrowheads="1"/>
              </p:cNvSpPr>
              <p:nvPr/>
            </p:nvSpPr>
            <p:spPr bwMode="auto">
              <a:xfrm>
                <a:off x="6834" y="2565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0" name="Freeform 595"/>
              <p:cNvSpPr>
                <a:spLocks/>
              </p:cNvSpPr>
              <p:nvPr/>
            </p:nvSpPr>
            <p:spPr bwMode="auto">
              <a:xfrm>
                <a:off x="7027" y="2547"/>
                <a:ext cx="81" cy="64"/>
              </a:xfrm>
              <a:custGeom>
                <a:avLst/>
                <a:gdLst>
                  <a:gd name="T0" fmla="*/ 0 w 28"/>
                  <a:gd name="T1" fmla="*/ 22 h 22"/>
                  <a:gd name="T2" fmla="*/ 6 w 28"/>
                  <a:gd name="T3" fmla="*/ 22 h 22"/>
                  <a:gd name="T4" fmla="*/ 28 w 2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">
                    <a:moveTo>
                      <a:pt x="0" y="22"/>
                    </a:moveTo>
                    <a:lnTo>
                      <a:pt x="6" y="2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1" name="Freeform 596"/>
              <p:cNvSpPr>
                <a:spLocks/>
              </p:cNvSpPr>
              <p:nvPr/>
            </p:nvSpPr>
            <p:spPr bwMode="auto">
              <a:xfrm>
                <a:off x="7114" y="2547"/>
                <a:ext cx="141" cy="64"/>
              </a:xfrm>
              <a:custGeom>
                <a:avLst/>
                <a:gdLst>
                  <a:gd name="T0" fmla="*/ 0 w 49"/>
                  <a:gd name="T1" fmla="*/ 0 h 22"/>
                  <a:gd name="T2" fmla="*/ 22 w 49"/>
                  <a:gd name="T3" fmla="*/ 0 h 22"/>
                  <a:gd name="T4" fmla="*/ 44 w 49"/>
                  <a:gd name="T5" fmla="*/ 22 h 22"/>
                  <a:gd name="T6" fmla="*/ 49 w 49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">
                    <a:moveTo>
                      <a:pt x="0" y="0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49" y="2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2" name="Rectangle 597"/>
              <p:cNvSpPr>
                <a:spLocks noChangeArrowheads="1"/>
              </p:cNvSpPr>
              <p:nvPr/>
            </p:nvSpPr>
            <p:spPr bwMode="auto">
              <a:xfrm>
                <a:off x="7281" y="2666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IPAHM352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3" name="Rectangle 598"/>
              <p:cNvSpPr>
                <a:spLocks noChangeArrowheads="1"/>
              </p:cNvSpPr>
              <p:nvPr/>
            </p:nvSpPr>
            <p:spPr bwMode="auto">
              <a:xfrm>
                <a:off x="6834" y="2671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4" name="Freeform 599"/>
              <p:cNvSpPr>
                <a:spLocks/>
              </p:cNvSpPr>
              <p:nvPr/>
            </p:nvSpPr>
            <p:spPr bwMode="auto">
              <a:xfrm>
                <a:off x="7027" y="2660"/>
                <a:ext cx="81" cy="57"/>
              </a:xfrm>
              <a:custGeom>
                <a:avLst/>
                <a:gdLst>
                  <a:gd name="T0" fmla="*/ 0 w 28"/>
                  <a:gd name="T1" fmla="*/ 20 h 20"/>
                  <a:gd name="T2" fmla="*/ 6 w 28"/>
                  <a:gd name="T3" fmla="*/ 20 h 20"/>
                  <a:gd name="T4" fmla="*/ 28 w 28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0">
                    <a:moveTo>
                      <a:pt x="0" y="20"/>
                    </a:moveTo>
                    <a:lnTo>
                      <a:pt x="6" y="2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5" name="Freeform 600"/>
              <p:cNvSpPr>
                <a:spLocks/>
              </p:cNvSpPr>
              <p:nvPr/>
            </p:nvSpPr>
            <p:spPr bwMode="auto">
              <a:xfrm>
                <a:off x="7114" y="2660"/>
                <a:ext cx="141" cy="57"/>
              </a:xfrm>
              <a:custGeom>
                <a:avLst/>
                <a:gdLst>
                  <a:gd name="T0" fmla="*/ 0 w 49"/>
                  <a:gd name="T1" fmla="*/ 0 h 20"/>
                  <a:gd name="T2" fmla="*/ 22 w 49"/>
                  <a:gd name="T3" fmla="*/ 0 h 20"/>
                  <a:gd name="T4" fmla="*/ 44 w 49"/>
                  <a:gd name="T5" fmla="*/ 20 h 20"/>
                  <a:gd name="T6" fmla="*/ 49 w 49"/>
                  <a:gd name="T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0">
                    <a:moveTo>
                      <a:pt x="0" y="0"/>
                    </a:moveTo>
                    <a:lnTo>
                      <a:pt x="22" y="0"/>
                    </a:lnTo>
                    <a:lnTo>
                      <a:pt x="44" y="20"/>
                    </a:lnTo>
                    <a:lnTo>
                      <a:pt x="49" y="2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6" name="Rectangle 601"/>
              <p:cNvSpPr>
                <a:spLocks noChangeArrowheads="1"/>
              </p:cNvSpPr>
              <p:nvPr/>
            </p:nvSpPr>
            <p:spPr bwMode="auto">
              <a:xfrm>
                <a:off x="7281" y="2772"/>
                <a:ext cx="455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TC31G11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7" name="Rectangle 602"/>
              <p:cNvSpPr>
                <a:spLocks noChangeArrowheads="1"/>
              </p:cNvSpPr>
              <p:nvPr/>
            </p:nvSpPr>
            <p:spPr bwMode="auto">
              <a:xfrm>
                <a:off x="6834" y="2778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8" name="Freeform 603"/>
              <p:cNvSpPr>
                <a:spLocks/>
              </p:cNvSpPr>
              <p:nvPr/>
            </p:nvSpPr>
            <p:spPr bwMode="auto">
              <a:xfrm>
                <a:off x="7027" y="2738"/>
                <a:ext cx="81" cy="86"/>
              </a:xfrm>
              <a:custGeom>
                <a:avLst/>
                <a:gdLst>
                  <a:gd name="T0" fmla="*/ 0 w 28"/>
                  <a:gd name="T1" fmla="*/ 30 h 30"/>
                  <a:gd name="T2" fmla="*/ 6 w 28"/>
                  <a:gd name="T3" fmla="*/ 30 h 30"/>
                  <a:gd name="T4" fmla="*/ 28 w 28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0" y="30"/>
                    </a:moveTo>
                    <a:lnTo>
                      <a:pt x="6" y="3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9" name="Freeform 604"/>
              <p:cNvSpPr>
                <a:spLocks/>
              </p:cNvSpPr>
              <p:nvPr/>
            </p:nvSpPr>
            <p:spPr bwMode="auto">
              <a:xfrm>
                <a:off x="7114" y="2738"/>
                <a:ext cx="141" cy="86"/>
              </a:xfrm>
              <a:custGeom>
                <a:avLst/>
                <a:gdLst>
                  <a:gd name="T0" fmla="*/ 0 w 49"/>
                  <a:gd name="T1" fmla="*/ 0 h 30"/>
                  <a:gd name="T2" fmla="*/ 22 w 49"/>
                  <a:gd name="T3" fmla="*/ 0 h 30"/>
                  <a:gd name="T4" fmla="*/ 44 w 49"/>
                  <a:gd name="T5" fmla="*/ 30 h 30"/>
                  <a:gd name="T6" fmla="*/ 49 w 49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0">
                    <a:moveTo>
                      <a:pt x="0" y="0"/>
                    </a:moveTo>
                    <a:lnTo>
                      <a:pt x="22" y="0"/>
                    </a:lnTo>
                    <a:lnTo>
                      <a:pt x="44" y="30"/>
                    </a:lnTo>
                    <a:lnTo>
                      <a:pt x="49" y="3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0" name="Rectangle 605"/>
              <p:cNvSpPr>
                <a:spLocks noChangeArrowheads="1"/>
              </p:cNvSpPr>
              <p:nvPr/>
            </p:nvSpPr>
            <p:spPr bwMode="auto">
              <a:xfrm>
                <a:off x="7281" y="2879"/>
                <a:ext cx="481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IPAHM75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1" name="Rectangle 606"/>
              <p:cNvSpPr>
                <a:spLocks noChangeArrowheads="1"/>
              </p:cNvSpPr>
              <p:nvPr/>
            </p:nvSpPr>
            <p:spPr bwMode="auto">
              <a:xfrm>
                <a:off x="6834" y="2885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2" name="Freeform 607"/>
              <p:cNvSpPr>
                <a:spLocks/>
              </p:cNvSpPr>
              <p:nvPr/>
            </p:nvSpPr>
            <p:spPr bwMode="auto">
              <a:xfrm>
                <a:off x="7027" y="2902"/>
                <a:ext cx="81" cy="29"/>
              </a:xfrm>
              <a:custGeom>
                <a:avLst/>
                <a:gdLst>
                  <a:gd name="T0" fmla="*/ 0 w 28"/>
                  <a:gd name="T1" fmla="*/ 10 h 10"/>
                  <a:gd name="T2" fmla="*/ 6 w 28"/>
                  <a:gd name="T3" fmla="*/ 10 h 10"/>
                  <a:gd name="T4" fmla="*/ 28 w 28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">
                    <a:moveTo>
                      <a:pt x="0" y="10"/>
                    </a:moveTo>
                    <a:lnTo>
                      <a:pt x="6" y="1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3" name="Freeform 608"/>
              <p:cNvSpPr>
                <a:spLocks/>
              </p:cNvSpPr>
              <p:nvPr/>
            </p:nvSpPr>
            <p:spPr bwMode="auto">
              <a:xfrm>
                <a:off x="7114" y="2902"/>
                <a:ext cx="141" cy="29"/>
              </a:xfrm>
              <a:custGeom>
                <a:avLst/>
                <a:gdLst>
                  <a:gd name="T0" fmla="*/ 0 w 49"/>
                  <a:gd name="T1" fmla="*/ 0 h 10"/>
                  <a:gd name="T2" fmla="*/ 22 w 49"/>
                  <a:gd name="T3" fmla="*/ 0 h 10"/>
                  <a:gd name="T4" fmla="*/ 44 w 49"/>
                  <a:gd name="T5" fmla="*/ 10 h 10"/>
                  <a:gd name="T6" fmla="*/ 49 w 49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">
                    <a:moveTo>
                      <a:pt x="0" y="0"/>
                    </a:moveTo>
                    <a:lnTo>
                      <a:pt x="22" y="0"/>
                    </a:lnTo>
                    <a:lnTo>
                      <a:pt x="44" y="10"/>
                    </a:lnTo>
                    <a:lnTo>
                      <a:pt x="49" y="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4" name="Rectangle 609"/>
              <p:cNvSpPr>
                <a:spLocks noChangeArrowheads="1"/>
              </p:cNvSpPr>
              <p:nvPr/>
            </p:nvSpPr>
            <p:spPr bwMode="auto">
              <a:xfrm>
                <a:off x="7281" y="3003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AGGS1641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5" name="Rectangle 610"/>
              <p:cNvSpPr>
                <a:spLocks noChangeArrowheads="1"/>
              </p:cNvSpPr>
              <p:nvPr/>
            </p:nvSpPr>
            <p:spPr bwMode="auto">
              <a:xfrm>
                <a:off x="6834" y="3009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6" name="Freeform 611"/>
              <p:cNvSpPr>
                <a:spLocks/>
              </p:cNvSpPr>
              <p:nvPr/>
            </p:nvSpPr>
            <p:spPr bwMode="auto">
              <a:xfrm>
                <a:off x="7027" y="305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7" name="Freeform 612"/>
              <p:cNvSpPr>
                <a:spLocks/>
              </p:cNvSpPr>
              <p:nvPr/>
            </p:nvSpPr>
            <p:spPr bwMode="auto">
              <a:xfrm>
                <a:off x="7114" y="305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8" name="Rectangle 613"/>
              <p:cNvSpPr>
                <a:spLocks noChangeArrowheads="1"/>
              </p:cNvSpPr>
              <p:nvPr/>
            </p:nvSpPr>
            <p:spPr bwMode="auto">
              <a:xfrm>
                <a:off x="7281" y="3132"/>
                <a:ext cx="53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AGGS2368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9" name="Rectangle 614"/>
              <p:cNvSpPr>
                <a:spLocks noChangeArrowheads="1"/>
              </p:cNvSpPr>
              <p:nvPr/>
            </p:nvSpPr>
            <p:spPr bwMode="auto">
              <a:xfrm>
                <a:off x="6834" y="3138"/>
                <a:ext cx="19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0" name="Freeform 615"/>
              <p:cNvSpPr>
                <a:spLocks/>
              </p:cNvSpPr>
              <p:nvPr/>
            </p:nvSpPr>
            <p:spPr bwMode="auto">
              <a:xfrm>
                <a:off x="7027" y="318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1" name="Freeform 616"/>
              <p:cNvSpPr>
                <a:spLocks/>
              </p:cNvSpPr>
              <p:nvPr/>
            </p:nvSpPr>
            <p:spPr bwMode="auto">
              <a:xfrm>
                <a:off x="7114" y="318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2" name="Rectangle 617"/>
              <p:cNvSpPr>
                <a:spLocks noChangeArrowheads="1"/>
              </p:cNvSpPr>
              <p:nvPr/>
            </p:nvSpPr>
            <p:spPr bwMode="auto">
              <a:xfrm>
                <a:off x="6834" y="1484"/>
                <a:ext cx="100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XA10(LGX14)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23" name="Group 621"/>
          <p:cNvGrpSpPr>
            <a:grpSpLocks noChangeAspect="1"/>
          </p:cNvGrpSpPr>
          <p:nvPr/>
        </p:nvGrpSpPr>
        <p:grpSpPr bwMode="auto">
          <a:xfrm>
            <a:off x="194097" y="5383724"/>
            <a:ext cx="7130338" cy="4263340"/>
            <a:chOff x="2799" y="1484"/>
            <a:chExt cx="5566" cy="3328"/>
          </a:xfrm>
        </p:grpSpPr>
        <p:grpSp>
          <p:nvGrpSpPr>
            <p:cNvPr id="625" name="Group 652"/>
            <p:cNvGrpSpPr>
              <a:grpSpLocks/>
            </p:cNvGrpSpPr>
            <p:nvPr/>
          </p:nvGrpSpPr>
          <p:grpSpPr bwMode="auto">
            <a:xfrm>
              <a:off x="2799" y="1484"/>
              <a:ext cx="975" cy="1544"/>
              <a:chOff x="2799" y="1484"/>
              <a:chExt cx="975" cy="1544"/>
            </a:xfrm>
          </p:grpSpPr>
          <p:sp>
            <p:nvSpPr>
              <p:cNvPr id="862" name="AutoShape 622"/>
              <p:cNvSpPr>
                <a:spLocks noChangeArrowheads="1"/>
              </p:cNvSpPr>
              <p:nvPr/>
            </p:nvSpPr>
            <p:spPr bwMode="auto">
              <a:xfrm>
                <a:off x="3073" y="2049"/>
                <a:ext cx="69" cy="939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3" name="Rectangle 623"/>
              <p:cNvSpPr>
                <a:spLocks noChangeArrowheads="1"/>
              </p:cNvSpPr>
              <p:nvPr/>
            </p:nvSpPr>
            <p:spPr bwMode="auto">
              <a:xfrm>
                <a:off x="3246" y="2032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ARS796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4" name="Rectangle 624"/>
              <p:cNvSpPr>
                <a:spLocks noChangeArrowheads="1"/>
              </p:cNvSpPr>
              <p:nvPr/>
            </p:nvSpPr>
            <p:spPr bwMode="auto">
              <a:xfrm>
                <a:off x="2848" y="2037"/>
                <a:ext cx="1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5" name="Freeform 625"/>
              <p:cNvSpPr>
                <a:spLocks/>
              </p:cNvSpPr>
              <p:nvPr/>
            </p:nvSpPr>
            <p:spPr bwMode="auto">
              <a:xfrm>
                <a:off x="2992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6" name="Freeform 626"/>
              <p:cNvSpPr>
                <a:spLocks/>
              </p:cNvSpPr>
              <p:nvPr/>
            </p:nvSpPr>
            <p:spPr bwMode="auto">
              <a:xfrm>
                <a:off x="3079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7" name="Rectangle 627"/>
              <p:cNvSpPr>
                <a:spLocks noChangeArrowheads="1"/>
              </p:cNvSpPr>
              <p:nvPr/>
            </p:nvSpPr>
            <p:spPr bwMode="auto">
              <a:xfrm>
                <a:off x="3246" y="2184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AGGS1678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8" name="Rectangle 628"/>
              <p:cNvSpPr>
                <a:spLocks noChangeArrowheads="1"/>
              </p:cNvSpPr>
              <p:nvPr/>
            </p:nvSpPr>
            <p:spPr bwMode="auto">
              <a:xfrm>
                <a:off x="2799" y="2190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9" name="Freeform 629"/>
              <p:cNvSpPr>
                <a:spLocks/>
              </p:cNvSpPr>
              <p:nvPr/>
            </p:nvSpPr>
            <p:spPr bwMode="auto">
              <a:xfrm>
                <a:off x="2992" y="2236"/>
                <a:ext cx="81" cy="144"/>
              </a:xfrm>
              <a:custGeom>
                <a:avLst/>
                <a:gdLst>
                  <a:gd name="T0" fmla="*/ 0 w 28"/>
                  <a:gd name="T1" fmla="*/ 0 h 50"/>
                  <a:gd name="T2" fmla="*/ 6 w 28"/>
                  <a:gd name="T3" fmla="*/ 0 h 50"/>
                  <a:gd name="T4" fmla="*/ 28 w 28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0">
                    <a:moveTo>
                      <a:pt x="0" y="0"/>
                    </a:moveTo>
                    <a:lnTo>
                      <a:pt x="6" y="0"/>
                    </a:lnTo>
                    <a:lnTo>
                      <a:pt x="28" y="5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0" name="Freeform 630"/>
              <p:cNvSpPr>
                <a:spLocks/>
              </p:cNvSpPr>
              <p:nvPr/>
            </p:nvSpPr>
            <p:spPr bwMode="auto">
              <a:xfrm>
                <a:off x="3079" y="2236"/>
                <a:ext cx="141" cy="144"/>
              </a:xfrm>
              <a:custGeom>
                <a:avLst/>
                <a:gdLst>
                  <a:gd name="T0" fmla="*/ 0 w 49"/>
                  <a:gd name="T1" fmla="*/ 50 h 50"/>
                  <a:gd name="T2" fmla="*/ 22 w 49"/>
                  <a:gd name="T3" fmla="*/ 50 h 50"/>
                  <a:gd name="T4" fmla="*/ 44 w 49"/>
                  <a:gd name="T5" fmla="*/ 0 h 50"/>
                  <a:gd name="T6" fmla="*/ 49 w 49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0">
                    <a:moveTo>
                      <a:pt x="0" y="50"/>
                    </a:moveTo>
                    <a:lnTo>
                      <a:pt x="22" y="5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1" name="Rectangle 631"/>
              <p:cNvSpPr>
                <a:spLocks noChangeArrowheads="1"/>
              </p:cNvSpPr>
              <p:nvPr/>
            </p:nvSpPr>
            <p:spPr bwMode="auto">
              <a:xfrm>
                <a:off x="3246" y="2291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AGGS2413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2" name="Rectangle 632"/>
              <p:cNvSpPr>
                <a:spLocks noChangeArrowheads="1"/>
              </p:cNvSpPr>
              <p:nvPr/>
            </p:nvSpPr>
            <p:spPr bwMode="auto">
              <a:xfrm>
                <a:off x="2799" y="2297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3" name="Freeform 633"/>
              <p:cNvSpPr>
                <a:spLocks/>
              </p:cNvSpPr>
              <p:nvPr/>
            </p:nvSpPr>
            <p:spPr bwMode="auto">
              <a:xfrm>
                <a:off x="2992" y="2343"/>
                <a:ext cx="81" cy="75"/>
              </a:xfrm>
              <a:custGeom>
                <a:avLst/>
                <a:gdLst>
                  <a:gd name="T0" fmla="*/ 0 w 28"/>
                  <a:gd name="T1" fmla="*/ 0 h 26"/>
                  <a:gd name="T2" fmla="*/ 6 w 28"/>
                  <a:gd name="T3" fmla="*/ 0 h 26"/>
                  <a:gd name="T4" fmla="*/ 28 w 28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6">
                    <a:moveTo>
                      <a:pt x="0" y="0"/>
                    </a:moveTo>
                    <a:lnTo>
                      <a:pt x="6" y="0"/>
                    </a:lnTo>
                    <a:lnTo>
                      <a:pt x="28" y="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4" name="Freeform 634"/>
              <p:cNvSpPr>
                <a:spLocks/>
              </p:cNvSpPr>
              <p:nvPr/>
            </p:nvSpPr>
            <p:spPr bwMode="auto">
              <a:xfrm>
                <a:off x="3079" y="2343"/>
                <a:ext cx="141" cy="75"/>
              </a:xfrm>
              <a:custGeom>
                <a:avLst/>
                <a:gdLst>
                  <a:gd name="T0" fmla="*/ 0 w 49"/>
                  <a:gd name="T1" fmla="*/ 26 h 26"/>
                  <a:gd name="T2" fmla="*/ 22 w 49"/>
                  <a:gd name="T3" fmla="*/ 26 h 26"/>
                  <a:gd name="T4" fmla="*/ 44 w 49"/>
                  <a:gd name="T5" fmla="*/ 0 h 26"/>
                  <a:gd name="T6" fmla="*/ 49 w 49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6">
                    <a:moveTo>
                      <a:pt x="0" y="26"/>
                    </a:moveTo>
                    <a:lnTo>
                      <a:pt x="22" y="2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5" name="Rectangle 635"/>
              <p:cNvSpPr>
                <a:spLocks noChangeArrowheads="1"/>
              </p:cNvSpPr>
              <p:nvPr/>
            </p:nvSpPr>
            <p:spPr bwMode="auto">
              <a:xfrm>
                <a:off x="3246" y="2398"/>
                <a:ext cx="496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GNB1040-2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6" name="Rectangle 636"/>
              <p:cNvSpPr>
                <a:spLocks noChangeArrowheads="1"/>
              </p:cNvSpPr>
              <p:nvPr/>
            </p:nvSpPr>
            <p:spPr bwMode="auto">
              <a:xfrm>
                <a:off x="2799" y="2403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7" name="Freeform 637"/>
              <p:cNvSpPr>
                <a:spLocks/>
              </p:cNvSpPr>
              <p:nvPr/>
            </p:nvSpPr>
            <p:spPr bwMode="auto">
              <a:xfrm>
                <a:off x="2992" y="2444"/>
                <a:ext cx="81" cy="5"/>
              </a:xfrm>
              <a:custGeom>
                <a:avLst/>
                <a:gdLst>
                  <a:gd name="T0" fmla="*/ 0 w 28"/>
                  <a:gd name="T1" fmla="*/ 2 h 2"/>
                  <a:gd name="T2" fmla="*/ 6 w 28"/>
                  <a:gd name="T3" fmla="*/ 2 h 2"/>
                  <a:gd name="T4" fmla="*/ 28 w 2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2"/>
                    </a:moveTo>
                    <a:lnTo>
                      <a:pt x="6" y="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8" name="Freeform 638"/>
              <p:cNvSpPr>
                <a:spLocks/>
              </p:cNvSpPr>
              <p:nvPr/>
            </p:nvSpPr>
            <p:spPr bwMode="auto">
              <a:xfrm>
                <a:off x="3079" y="2444"/>
                <a:ext cx="141" cy="5"/>
              </a:xfrm>
              <a:custGeom>
                <a:avLst/>
                <a:gdLst>
                  <a:gd name="T0" fmla="*/ 0 w 49"/>
                  <a:gd name="T1" fmla="*/ 0 h 2"/>
                  <a:gd name="T2" fmla="*/ 22 w 49"/>
                  <a:gd name="T3" fmla="*/ 0 h 2"/>
                  <a:gd name="T4" fmla="*/ 44 w 49"/>
                  <a:gd name="T5" fmla="*/ 2 h 2"/>
                  <a:gd name="T6" fmla="*/ 49 w 4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0"/>
                    </a:moveTo>
                    <a:lnTo>
                      <a:pt x="22" y="0"/>
                    </a:lnTo>
                    <a:lnTo>
                      <a:pt x="44" y="2"/>
                    </a:lnTo>
                    <a:lnTo>
                      <a:pt x="49" y="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9" name="Rectangle 639"/>
              <p:cNvSpPr>
                <a:spLocks noChangeArrowheads="1"/>
              </p:cNvSpPr>
              <p:nvPr/>
            </p:nvSpPr>
            <p:spPr bwMode="auto">
              <a:xfrm>
                <a:off x="3246" y="2504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AGGS2228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0" name="Rectangle 640"/>
              <p:cNvSpPr>
                <a:spLocks noChangeArrowheads="1"/>
              </p:cNvSpPr>
              <p:nvPr/>
            </p:nvSpPr>
            <p:spPr bwMode="auto">
              <a:xfrm>
                <a:off x="2799" y="2510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1" name="Freeform 641"/>
              <p:cNvSpPr>
                <a:spLocks/>
              </p:cNvSpPr>
              <p:nvPr/>
            </p:nvSpPr>
            <p:spPr bwMode="auto">
              <a:xfrm>
                <a:off x="2992" y="2481"/>
                <a:ext cx="81" cy="75"/>
              </a:xfrm>
              <a:custGeom>
                <a:avLst/>
                <a:gdLst>
                  <a:gd name="T0" fmla="*/ 0 w 28"/>
                  <a:gd name="T1" fmla="*/ 26 h 26"/>
                  <a:gd name="T2" fmla="*/ 6 w 28"/>
                  <a:gd name="T3" fmla="*/ 26 h 26"/>
                  <a:gd name="T4" fmla="*/ 28 w 2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6">
                    <a:moveTo>
                      <a:pt x="0" y="26"/>
                    </a:moveTo>
                    <a:lnTo>
                      <a:pt x="6" y="2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2" name="Freeform 642"/>
              <p:cNvSpPr>
                <a:spLocks/>
              </p:cNvSpPr>
              <p:nvPr/>
            </p:nvSpPr>
            <p:spPr bwMode="auto">
              <a:xfrm>
                <a:off x="3079" y="2481"/>
                <a:ext cx="141" cy="75"/>
              </a:xfrm>
              <a:custGeom>
                <a:avLst/>
                <a:gdLst>
                  <a:gd name="T0" fmla="*/ 0 w 49"/>
                  <a:gd name="T1" fmla="*/ 0 h 26"/>
                  <a:gd name="T2" fmla="*/ 22 w 49"/>
                  <a:gd name="T3" fmla="*/ 0 h 26"/>
                  <a:gd name="T4" fmla="*/ 44 w 49"/>
                  <a:gd name="T5" fmla="*/ 26 h 26"/>
                  <a:gd name="T6" fmla="*/ 49 w 49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6">
                    <a:moveTo>
                      <a:pt x="0" y="0"/>
                    </a:moveTo>
                    <a:lnTo>
                      <a:pt x="22" y="0"/>
                    </a:lnTo>
                    <a:lnTo>
                      <a:pt x="44" y="26"/>
                    </a:lnTo>
                    <a:lnTo>
                      <a:pt x="49" y="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3" name="Rectangle 643"/>
              <p:cNvSpPr>
                <a:spLocks noChangeArrowheads="1"/>
              </p:cNvSpPr>
              <p:nvPr/>
            </p:nvSpPr>
            <p:spPr bwMode="auto">
              <a:xfrm>
                <a:off x="3246" y="2611"/>
                <a:ext cx="528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pPGPseq4E8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4" name="Rectangle 644"/>
              <p:cNvSpPr>
                <a:spLocks noChangeArrowheads="1"/>
              </p:cNvSpPr>
              <p:nvPr/>
            </p:nvSpPr>
            <p:spPr bwMode="auto">
              <a:xfrm>
                <a:off x="2799" y="2617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5" name="Freeform 645"/>
              <p:cNvSpPr>
                <a:spLocks/>
              </p:cNvSpPr>
              <p:nvPr/>
            </p:nvSpPr>
            <p:spPr bwMode="auto">
              <a:xfrm>
                <a:off x="2992" y="2519"/>
                <a:ext cx="81" cy="144"/>
              </a:xfrm>
              <a:custGeom>
                <a:avLst/>
                <a:gdLst>
                  <a:gd name="T0" fmla="*/ 0 w 28"/>
                  <a:gd name="T1" fmla="*/ 50 h 50"/>
                  <a:gd name="T2" fmla="*/ 6 w 28"/>
                  <a:gd name="T3" fmla="*/ 50 h 50"/>
                  <a:gd name="T4" fmla="*/ 28 w 28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0">
                    <a:moveTo>
                      <a:pt x="0" y="50"/>
                    </a:moveTo>
                    <a:lnTo>
                      <a:pt x="6" y="5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6" name="Freeform 646"/>
              <p:cNvSpPr>
                <a:spLocks/>
              </p:cNvSpPr>
              <p:nvPr/>
            </p:nvSpPr>
            <p:spPr bwMode="auto">
              <a:xfrm>
                <a:off x="3079" y="2519"/>
                <a:ext cx="141" cy="144"/>
              </a:xfrm>
              <a:custGeom>
                <a:avLst/>
                <a:gdLst>
                  <a:gd name="T0" fmla="*/ 0 w 49"/>
                  <a:gd name="T1" fmla="*/ 0 h 50"/>
                  <a:gd name="T2" fmla="*/ 22 w 49"/>
                  <a:gd name="T3" fmla="*/ 0 h 50"/>
                  <a:gd name="T4" fmla="*/ 44 w 49"/>
                  <a:gd name="T5" fmla="*/ 50 h 50"/>
                  <a:gd name="T6" fmla="*/ 49 w 49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0">
                    <a:moveTo>
                      <a:pt x="0" y="0"/>
                    </a:moveTo>
                    <a:lnTo>
                      <a:pt x="22" y="0"/>
                    </a:lnTo>
                    <a:lnTo>
                      <a:pt x="44" y="50"/>
                    </a:lnTo>
                    <a:lnTo>
                      <a:pt x="49" y="5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7" name="Rectangle 647"/>
              <p:cNvSpPr>
                <a:spLocks noChangeArrowheads="1"/>
              </p:cNvSpPr>
              <p:nvPr/>
            </p:nvSpPr>
            <p:spPr bwMode="auto">
              <a:xfrm>
                <a:off x="3246" y="2902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ARS783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8" name="Rectangle 648"/>
              <p:cNvSpPr>
                <a:spLocks noChangeArrowheads="1"/>
              </p:cNvSpPr>
              <p:nvPr/>
            </p:nvSpPr>
            <p:spPr bwMode="auto">
              <a:xfrm>
                <a:off x="2799" y="2908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9" name="Freeform 649"/>
              <p:cNvSpPr>
                <a:spLocks/>
              </p:cNvSpPr>
              <p:nvPr/>
            </p:nvSpPr>
            <p:spPr bwMode="auto">
              <a:xfrm>
                <a:off x="2992" y="295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0" name="Freeform 650"/>
              <p:cNvSpPr>
                <a:spLocks/>
              </p:cNvSpPr>
              <p:nvPr/>
            </p:nvSpPr>
            <p:spPr bwMode="auto">
              <a:xfrm>
                <a:off x="3079" y="295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1" name="Rectangle 651"/>
              <p:cNvSpPr>
                <a:spLocks noChangeArrowheads="1"/>
              </p:cNvSpPr>
              <p:nvPr/>
            </p:nvSpPr>
            <p:spPr bwMode="auto">
              <a:xfrm>
                <a:off x="2799" y="1484"/>
                <a:ext cx="802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XB2(LGX15)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26" name="Group 751"/>
            <p:cNvGrpSpPr>
              <a:grpSpLocks/>
            </p:cNvGrpSpPr>
            <p:nvPr/>
          </p:nvGrpSpPr>
          <p:grpSpPr bwMode="auto">
            <a:xfrm>
              <a:off x="3857" y="1484"/>
              <a:ext cx="1078" cy="3198"/>
              <a:chOff x="3857" y="1484"/>
              <a:chExt cx="1078" cy="3198"/>
            </a:xfrm>
          </p:grpSpPr>
          <p:sp>
            <p:nvSpPr>
              <p:cNvPr id="764" name="AutoShape 653"/>
              <p:cNvSpPr>
                <a:spLocks noChangeArrowheads="1"/>
              </p:cNvSpPr>
              <p:nvPr/>
            </p:nvSpPr>
            <p:spPr bwMode="auto">
              <a:xfrm>
                <a:off x="4180" y="2049"/>
                <a:ext cx="69" cy="2547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5" name="Rectangle 654"/>
              <p:cNvSpPr>
                <a:spLocks noChangeArrowheads="1"/>
              </p:cNvSpPr>
              <p:nvPr/>
            </p:nvSpPr>
            <p:spPr bwMode="auto">
              <a:xfrm>
                <a:off x="4352" y="2032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AGGS2185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6" name="Rectangle 655"/>
              <p:cNvSpPr>
                <a:spLocks noChangeArrowheads="1"/>
              </p:cNvSpPr>
              <p:nvPr/>
            </p:nvSpPr>
            <p:spPr bwMode="auto">
              <a:xfrm>
                <a:off x="3955" y="2037"/>
                <a:ext cx="1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7" name="Freeform 656"/>
              <p:cNvSpPr>
                <a:spLocks/>
              </p:cNvSpPr>
              <p:nvPr/>
            </p:nvSpPr>
            <p:spPr bwMode="auto">
              <a:xfrm>
                <a:off x="4099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8" name="Freeform 657"/>
              <p:cNvSpPr>
                <a:spLocks/>
              </p:cNvSpPr>
              <p:nvPr/>
            </p:nvSpPr>
            <p:spPr bwMode="auto">
              <a:xfrm>
                <a:off x="4185" y="2083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9" name="Rectangle 658"/>
              <p:cNvSpPr>
                <a:spLocks noChangeArrowheads="1"/>
              </p:cNvSpPr>
              <p:nvPr/>
            </p:nvSpPr>
            <p:spPr bwMode="auto">
              <a:xfrm>
                <a:off x="4352" y="2210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ARS303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0" name="Rectangle 659"/>
              <p:cNvSpPr>
                <a:spLocks noChangeArrowheads="1"/>
              </p:cNvSpPr>
              <p:nvPr/>
            </p:nvSpPr>
            <p:spPr bwMode="auto">
              <a:xfrm>
                <a:off x="3955" y="2216"/>
                <a:ext cx="1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1" name="Freeform 660"/>
              <p:cNvSpPr>
                <a:spLocks/>
              </p:cNvSpPr>
              <p:nvPr/>
            </p:nvSpPr>
            <p:spPr bwMode="auto">
              <a:xfrm>
                <a:off x="4099" y="2262"/>
                <a:ext cx="81" cy="46"/>
              </a:xfrm>
              <a:custGeom>
                <a:avLst/>
                <a:gdLst>
                  <a:gd name="T0" fmla="*/ 0 w 28"/>
                  <a:gd name="T1" fmla="*/ 0 h 16"/>
                  <a:gd name="T2" fmla="*/ 6 w 28"/>
                  <a:gd name="T3" fmla="*/ 0 h 16"/>
                  <a:gd name="T4" fmla="*/ 28 w 28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6">
                    <a:moveTo>
                      <a:pt x="0" y="0"/>
                    </a:moveTo>
                    <a:lnTo>
                      <a:pt x="6" y="0"/>
                    </a:lnTo>
                    <a:lnTo>
                      <a:pt x="28" y="1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2" name="Freeform 661"/>
              <p:cNvSpPr>
                <a:spLocks/>
              </p:cNvSpPr>
              <p:nvPr/>
            </p:nvSpPr>
            <p:spPr bwMode="auto">
              <a:xfrm>
                <a:off x="4185" y="2262"/>
                <a:ext cx="142" cy="46"/>
              </a:xfrm>
              <a:custGeom>
                <a:avLst/>
                <a:gdLst>
                  <a:gd name="T0" fmla="*/ 0 w 49"/>
                  <a:gd name="T1" fmla="*/ 16 h 16"/>
                  <a:gd name="T2" fmla="*/ 22 w 49"/>
                  <a:gd name="T3" fmla="*/ 16 h 16"/>
                  <a:gd name="T4" fmla="*/ 44 w 49"/>
                  <a:gd name="T5" fmla="*/ 0 h 16"/>
                  <a:gd name="T6" fmla="*/ 49 w 4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">
                    <a:moveTo>
                      <a:pt x="0" y="16"/>
                    </a:moveTo>
                    <a:lnTo>
                      <a:pt x="22" y="1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3" name="Rectangle 662"/>
              <p:cNvSpPr>
                <a:spLocks noChangeArrowheads="1"/>
              </p:cNvSpPr>
              <p:nvPr/>
            </p:nvSpPr>
            <p:spPr bwMode="auto">
              <a:xfrm>
                <a:off x="4352" y="2317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AGGS2579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4" name="Rectangle 663"/>
              <p:cNvSpPr>
                <a:spLocks noChangeArrowheads="1"/>
              </p:cNvSpPr>
              <p:nvPr/>
            </p:nvSpPr>
            <p:spPr bwMode="auto">
              <a:xfrm>
                <a:off x="3906" y="2323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5" name="Freeform 664"/>
              <p:cNvSpPr>
                <a:spLocks/>
              </p:cNvSpPr>
              <p:nvPr/>
            </p:nvSpPr>
            <p:spPr bwMode="auto">
              <a:xfrm>
                <a:off x="4099" y="2369"/>
                <a:ext cx="81" cy="83"/>
              </a:xfrm>
              <a:custGeom>
                <a:avLst/>
                <a:gdLst>
                  <a:gd name="T0" fmla="*/ 0 w 28"/>
                  <a:gd name="T1" fmla="*/ 0 h 29"/>
                  <a:gd name="T2" fmla="*/ 6 w 28"/>
                  <a:gd name="T3" fmla="*/ 0 h 29"/>
                  <a:gd name="T4" fmla="*/ 28 w 28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0" y="0"/>
                    </a:moveTo>
                    <a:lnTo>
                      <a:pt x="6" y="0"/>
                    </a:lnTo>
                    <a:lnTo>
                      <a:pt x="28" y="2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6" name="Freeform 665"/>
              <p:cNvSpPr>
                <a:spLocks/>
              </p:cNvSpPr>
              <p:nvPr/>
            </p:nvSpPr>
            <p:spPr bwMode="auto">
              <a:xfrm>
                <a:off x="4185" y="2369"/>
                <a:ext cx="142" cy="83"/>
              </a:xfrm>
              <a:custGeom>
                <a:avLst/>
                <a:gdLst>
                  <a:gd name="T0" fmla="*/ 0 w 49"/>
                  <a:gd name="T1" fmla="*/ 29 h 29"/>
                  <a:gd name="T2" fmla="*/ 22 w 49"/>
                  <a:gd name="T3" fmla="*/ 29 h 29"/>
                  <a:gd name="T4" fmla="*/ 44 w 49"/>
                  <a:gd name="T5" fmla="*/ 0 h 29"/>
                  <a:gd name="T6" fmla="*/ 49 w 49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9">
                    <a:moveTo>
                      <a:pt x="0" y="29"/>
                    </a:moveTo>
                    <a:lnTo>
                      <a:pt x="22" y="2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7" name="Rectangle 666"/>
              <p:cNvSpPr>
                <a:spLocks noChangeArrowheads="1"/>
              </p:cNvSpPr>
              <p:nvPr/>
            </p:nvSpPr>
            <p:spPr bwMode="auto">
              <a:xfrm>
                <a:off x="4352" y="2424"/>
                <a:ext cx="30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AC2B5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8" name="Rectangle 667"/>
              <p:cNvSpPr>
                <a:spLocks noChangeArrowheads="1"/>
              </p:cNvSpPr>
              <p:nvPr/>
            </p:nvSpPr>
            <p:spPr bwMode="auto">
              <a:xfrm>
                <a:off x="3906" y="242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9" name="Freeform 668"/>
              <p:cNvSpPr>
                <a:spLocks/>
              </p:cNvSpPr>
              <p:nvPr/>
            </p:nvSpPr>
            <p:spPr bwMode="auto">
              <a:xfrm>
                <a:off x="4099" y="2475"/>
                <a:ext cx="81" cy="29"/>
              </a:xfrm>
              <a:custGeom>
                <a:avLst/>
                <a:gdLst>
                  <a:gd name="T0" fmla="*/ 0 w 28"/>
                  <a:gd name="T1" fmla="*/ 0 h 10"/>
                  <a:gd name="T2" fmla="*/ 6 w 28"/>
                  <a:gd name="T3" fmla="*/ 0 h 10"/>
                  <a:gd name="T4" fmla="*/ 28 w 28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">
                    <a:moveTo>
                      <a:pt x="0" y="0"/>
                    </a:moveTo>
                    <a:lnTo>
                      <a:pt x="6" y="0"/>
                    </a:lnTo>
                    <a:lnTo>
                      <a:pt x="28" y="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0" name="Freeform 669"/>
              <p:cNvSpPr>
                <a:spLocks/>
              </p:cNvSpPr>
              <p:nvPr/>
            </p:nvSpPr>
            <p:spPr bwMode="auto">
              <a:xfrm>
                <a:off x="4185" y="2475"/>
                <a:ext cx="142" cy="29"/>
              </a:xfrm>
              <a:custGeom>
                <a:avLst/>
                <a:gdLst>
                  <a:gd name="T0" fmla="*/ 0 w 49"/>
                  <a:gd name="T1" fmla="*/ 10 h 10"/>
                  <a:gd name="T2" fmla="*/ 22 w 49"/>
                  <a:gd name="T3" fmla="*/ 10 h 10"/>
                  <a:gd name="T4" fmla="*/ 44 w 49"/>
                  <a:gd name="T5" fmla="*/ 0 h 10"/>
                  <a:gd name="T6" fmla="*/ 49 w 4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">
                    <a:moveTo>
                      <a:pt x="0" y="10"/>
                    </a:moveTo>
                    <a:lnTo>
                      <a:pt x="22" y="1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1" name="Rectangle 670"/>
              <p:cNvSpPr>
                <a:spLocks noChangeArrowheads="1"/>
              </p:cNvSpPr>
              <p:nvPr/>
            </p:nvSpPr>
            <p:spPr bwMode="auto">
              <a:xfrm>
                <a:off x="4352" y="2530"/>
                <a:ext cx="58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pPGPseq16C6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2" name="Rectangle 671"/>
              <p:cNvSpPr>
                <a:spLocks noChangeArrowheads="1"/>
              </p:cNvSpPr>
              <p:nvPr/>
            </p:nvSpPr>
            <p:spPr bwMode="auto">
              <a:xfrm>
                <a:off x="3906" y="253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3" name="Freeform 672"/>
              <p:cNvSpPr>
                <a:spLocks/>
              </p:cNvSpPr>
              <p:nvPr/>
            </p:nvSpPr>
            <p:spPr bwMode="auto">
              <a:xfrm>
                <a:off x="4099" y="2559"/>
                <a:ext cx="81" cy="23"/>
              </a:xfrm>
              <a:custGeom>
                <a:avLst/>
                <a:gdLst>
                  <a:gd name="T0" fmla="*/ 0 w 28"/>
                  <a:gd name="T1" fmla="*/ 8 h 8"/>
                  <a:gd name="T2" fmla="*/ 6 w 28"/>
                  <a:gd name="T3" fmla="*/ 8 h 8"/>
                  <a:gd name="T4" fmla="*/ 28 w 28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8"/>
                    </a:moveTo>
                    <a:lnTo>
                      <a:pt x="6" y="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4" name="Freeform 673"/>
              <p:cNvSpPr>
                <a:spLocks/>
              </p:cNvSpPr>
              <p:nvPr/>
            </p:nvSpPr>
            <p:spPr bwMode="auto">
              <a:xfrm>
                <a:off x="4185" y="2559"/>
                <a:ext cx="142" cy="23"/>
              </a:xfrm>
              <a:custGeom>
                <a:avLst/>
                <a:gdLst>
                  <a:gd name="T0" fmla="*/ 0 w 49"/>
                  <a:gd name="T1" fmla="*/ 0 h 8"/>
                  <a:gd name="T2" fmla="*/ 22 w 49"/>
                  <a:gd name="T3" fmla="*/ 0 h 8"/>
                  <a:gd name="T4" fmla="*/ 44 w 49"/>
                  <a:gd name="T5" fmla="*/ 8 h 8"/>
                  <a:gd name="T6" fmla="*/ 49 w 49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0"/>
                    </a:moveTo>
                    <a:lnTo>
                      <a:pt x="22" y="0"/>
                    </a:lnTo>
                    <a:lnTo>
                      <a:pt x="44" y="8"/>
                    </a:lnTo>
                    <a:lnTo>
                      <a:pt x="49" y="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5" name="Rectangle 674"/>
              <p:cNvSpPr>
                <a:spLocks noChangeArrowheads="1"/>
              </p:cNvSpPr>
              <p:nvPr/>
            </p:nvSpPr>
            <p:spPr bwMode="auto">
              <a:xfrm>
                <a:off x="4352" y="2637"/>
                <a:ext cx="318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GW263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6" name="Rectangle 675"/>
              <p:cNvSpPr>
                <a:spLocks noChangeArrowheads="1"/>
              </p:cNvSpPr>
              <p:nvPr/>
            </p:nvSpPr>
            <p:spPr bwMode="auto">
              <a:xfrm>
                <a:off x="3906" y="2643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7" name="Freeform 676"/>
              <p:cNvSpPr>
                <a:spLocks/>
              </p:cNvSpPr>
              <p:nvPr/>
            </p:nvSpPr>
            <p:spPr bwMode="auto">
              <a:xfrm>
                <a:off x="4099" y="2585"/>
                <a:ext cx="81" cy="104"/>
              </a:xfrm>
              <a:custGeom>
                <a:avLst/>
                <a:gdLst>
                  <a:gd name="T0" fmla="*/ 0 w 28"/>
                  <a:gd name="T1" fmla="*/ 36 h 36"/>
                  <a:gd name="T2" fmla="*/ 6 w 28"/>
                  <a:gd name="T3" fmla="*/ 36 h 36"/>
                  <a:gd name="T4" fmla="*/ 28 w 28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6">
                    <a:moveTo>
                      <a:pt x="0" y="36"/>
                    </a:moveTo>
                    <a:lnTo>
                      <a:pt x="6" y="3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8" name="Freeform 677"/>
              <p:cNvSpPr>
                <a:spLocks/>
              </p:cNvSpPr>
              <p:nvPr/>
            </p:nvSpPr>
            <p:spPr bwMode="auto">
              <a:xfrm>
                <a:off x="4185" y="2585"/>
                <a:ext cx="142" cy="104"/>
              </a:xfrm>
              <a:custGeom>
                <a:avLst/>
                <a:gdLst>
                  <a:gd name="T0" fmla="*/ 0 w 49"/>
                  <a:gd name="T1" fmla="*/ 0 h 36"/>
                  <a:gd name="T2" fmla="*/ 22 w 49"/>
                  <a:gd name="T3" fmla="*/ 0 h 36"/>
                  <a:gd name="T4" fmla="*/ 44 w 49"/>
                  <a:gd name="T5" fmla="*/ 36 h 36"/>
                  <a:gd name="T6" fmla="*/ 49 w 49"/>
                  <a:gd name="T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6">
                    <a:moveTo>
                      <a:pt x="0" y="0"/>
                    </a:moveTo>
                    <a:lnTo>
                      <a:pt x="22" y="0"/>
                    </a:lnTo>
                    <a:lnTo>
                      <a:pt x="44" y="36"/>
                    </a:lnTo>
                    <a:lnTo>
                      <a:pt x="49" y="3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9" name="Rectangle 678"/>
              <p:cNvSpPr>
                <a:spLocks noChangeArrowheads="1"/>
              </p:cNvSpPr>
              <p:nvPr/>
            </p:nvSpPr>
            <p:spPr bwMode="auto">
              <a:xfrm>
                <a:off x="4352" y="2743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AGGS2470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0" name="Rectangle 679"/>
              <p:cNvSpPr>
                <a:spLocks noChangeArrowheads="1"/>
              </p:cNvSpPr>
              <p:nvPr/>
            </p:nvSpPr>
            <p:spPr bwMode="auto">
              <a:xfrm>
                <a:off x="3906" y="274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1" name="Freeform 680"/>
              <p:cNvSpPr>
                <a:spLocks/>
              </p:cNvSpPr>
              <p:nvPr/>
            </p:nvSpPr>
            <p:spPr bwMode="auto">
              <a:xfrm>
                <a:off x="4099" y="2622"/>
                <a:ext cx="81" cy="173"/>
              </a:xfrm>
              <a:custGeom>
                <a:avLst/>
                <a:gdLst>
                  <a:gd name="T0" fmla="*/ 0 w 28"/>
                  <a:gd name="T1" fmla="*/ 60 h 60"/>
                  <a:gd name="T2" fmla="*/ 6 w 28"/>
                  <a:gd name="T3" fmla="*/ 60 h 60"/>
                  <a:gd name="T4" fmla="*/ 28 w 28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0">
                    <a:moveTo>
                      <a:pt x="0" y="60"/>
                    </a:moveTo>
                    <a:lnTo>
                      <a:pt x="6" y="6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2" name="Freeform 681"/>
              <p:cNvSpPr>
                <a:spLocks/>
              </p:cNvSpPr>
              <p:nvPr/>
            </p:nvSpPr>
            <p:spPr bwMode="auto">
              <a:xfrm>
                <a:off x="4185" y="2622"/>
                <a:ext cx="142" cy="173"/>
              </a:xfrm>
              <a:custGeom>
                <a:avLst/>
                <a:gdLst>
                  <a:gd name="T0" fmla="*/ 0 w 49"/>
                  <a:gd name="T1" fmla="*/ 0 h 60"/>
                  <a:gd name="T2" fmla="*/ 22 w 49"/>
                  <a:gd name="T3" fmla="*/ 0 h 60"/>
                  <a:gd name="T4" fmla="*/ 44 w 49"/>
                  <a:gd name="T5" fmla="*/ 60 h 60"/>
                  <a:gd name="T6" fmla="*/ 49 w 49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0">
                    <a:moveTo>
                      <a:pt x="0" y="0"/>
                    </a:moveTo>
                    <a:lnTo>
                      <a:pt x="22" y="0"/>
                    </a:lnTo>
                    <a:lnTo>
                      <a:pt x="44" y="60"/>
                    </a:lnTo>
                    <a:lnTo>
                      <a:pt x="49" y="6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3" name="Rectangle 682"/>
              <p:cNvSpPr>
                <a:spLocks noChangeArrowheads="1"/>
              </p:cNvSpPr>
              <p:nvPr/>
            </p:nvSpPr>
            <p:spPr bwMode="auto">
              <a:xfrm>
                <a:off x="4352" y="2850"/>
                <a:ext cx="578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pPGPseq13E9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4" name="Rectangle 683"/>
              <p:cNvSpPr>
                <a:spLocks noChangeArrowheads="1"/>
              </p:cNvSpPr>
              <p:nvPr/>
            </p:nvSpPr>
            <p:spPr bwMode="auto">
              <a:xfrm>
                <a:off x="3906" y="285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5" name="Freeform 684"/>
              <p:cNvSpPr>
                <a:spLocks/>
              </p:cNvSpPr>
              <p:nvPr/>
            </p:nvSpPr>
            <p:spPr bwMode="auto">
              <a:xfrm>
                <a:off x="4099" y="2651"/>
                <a:ext cx="81" cy="251"/>
              </a:xfrm>
              <a:custGeom>
                <a:avLst/>
                <a:gdLst>
                  <a:gd name="T0" fmla="*/ 0 w 28"/>
                  <a:gd name="T1" fmla="*/ 87 h 87"/>
                  <a:gd name="T2" fmla="*/ 6 w 28"/>
                  <a:gd name="T3" fmla="*/ 87 h 87"/>
                  <a:gd name="T4" fmla="*/ 28 w 28"/>
                  <a:gd name="T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7">
                    <a:moveTo>
                      <a:pt x="0" y="87"/>
                    </a:moveTo>
                    <a:lnTo>
                      <a:pt x="6" y="8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6" name="Freeform 685"/>
              <p:cNvSpPr>
                <a:spLocks/>
              </p:cNvSpPr>
              <p:nvPr/>
            </p:nvSpPr>
            <p:spPr bwMode="auto">
              <a:xfrm>
                <a:off x="4185" y="2651"/>
                <a:ext cx="142" cy="251"/>
              </a:xfrm>
              <a:custGeom>
                <a:avLst/>
                <a:gdLst>
                  <a:gd name="T0" fmla="*/ 0 w 49"/>
                  <a:gd name="T1" fmla="*/ 0 h 87"/>
                  <a:gd name="T2" fmla="*/ 22 w 49"/>
                  <a:gd name="T3" fmla="*/ 0 h 87"/>
                  <a:gd name="T4" fmla="*/ 44 w 49"/>
                  <a:gd name="T5" fmla="*/ 87 h 87"/>
                  <a:gd name="T6" fmla="*/ 49 w 49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7">
                    <a:moveTo>
                      <a:pt x="0" y="0"/>
                    </a:moveTo>
                    <a:lnTo>
                      <a:pt x="22" y="0"/>
                    </a:lnTo>
                    <a:lnTo>
                      <a:pt x="44" y="87"/>
                    </a:lnTo>
                    <a:lnTo>
                      <a:pt x="49" y="8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7" name="Rectangle 686"/>
              <p:cNvSpPr>
                <a:spLocks noChangeArrowheads="1"/>
              </p:cNvSpPr>
              <p:nvPr/>
            </p:nvSpPr>
            <p:spPr bwMode="auto">
              <a:xfrm>
                <a:off x="4352" y="2957"/>
                <a:ext cx="428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RM14H12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8" name="Rectangle 687"/>
              <p:cNvSpPr>
                <a:spLocks noChangeArrowheads="1"/>
              </p:cNvSpPr>
              <p:nvPr/>
            </p:nvSpPr>
            <p:spPr bwMode="auto">
              <a:xfrm>
                <a:off x="3906" y="296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9" name="Freeform 688"/>
              <p:cNvSpPr>
                <a:spLocks/>
              </p:cNvSpPr>
              <p:nvPr/>
            </p:nvSpPr>
            <p:spPr bwMode="auto">
              <a:xfrm>
                <a:off x="4099" y="2715"/>
                <a:ext cx="81" cy="294"/>
              </a:xfrm>
              <a:custGeom>
                <a:avLst/>
                <a:gdLst>
                  <a:gd name="T0" fmla="*/ 0 w 28"/>
                  <a:gd name="T1" fmla="*/ 102 h 102"/>
                  <a:gd name="T2" fmla="*/ 6 w 28"/>
                  <a:gd name="T3" fmla="*/ 102 h 102"/>
                  <a:gd name="T4" fmla="*/ 28 w 28"/>
                  <a:gd name="T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2">
                    <a:moveTo>
                      <a:pt x="0" y="102"/>
                    </a:moveTo>
                    <a:lnTo>
                      <a:pt x="6" y="10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0" name="Freeform 689"/>
              <p:cNvSpPr>
                <a:spLocks/>
              </p:cNvSpPr>
              <p:nvPr/>
            </p:nvSpPr>
            <p:spPr bwMode="auto">
              <a:xfrm>
                <a:off x="4185" y="2715"/>
                <a:ext cx="142" cy="294"/>
              </a:xfrm>
              <a:custGeom>
                <a:avLst/>
                <a:gdLst>
                  <a:gd name="T0" fmla="*/ 0 w 49"/>
                  <a:gd name="T1" fmla="*/ 0 h 102"/>
                  <a:gd name="T2" fmla="*/ 22 w 49"/>
                  <a:gd name="T3" fmla="*/ 0 h 102"/>
                  <a:gd name="T4" fmla="*/ 44 w 49"/>
                  <a:gd name="T5" fmla="*/ 102 h 102"/>
                  <a:gd name="T6" fmla="*/ 49 w 49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2">
                    <a:moveTo>
                      <a:pt x="0" y="0"/>
                    </a:moveTo>
                    <a:lnTo>
                      <a:pt x="22" y="0"/>
                    </a:lnTo>
                    <a:lnTo>
                      <a:pt x="44" y="102"/>
                    </a:lnTo>
                    <a:lnTo>
                      <a:pt x="49" y="10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1" name="Rectangle 690"/>
              <p:cNvSpPr>
                <a:spLocks noChangeArrowheads="1"/>
              </p:cNvSpPr>
              <p:nvPr/>
            </p:nvSpPr>
            <p:spPr bwMode="auto">
              <a:xfrm>
                <a:off x="4352" y="3063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AGGS2477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2" name="Rectangle 691"/>
              <p:cNvSpPr>
                <a:spLocks noChangeArrowheads="1"/>
              </p:cNvSpPr>
              <p:nvPr/>
            </p:nvSpPr>
            <p:spPr bwMode="auto">
              <a:xfrm>
                <a:off x="3906" y="306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3" name="Freeform 692"/>
              <p:cNvSpPr>
                <a:spLocks/>
              </p:cNvSpPr>
              <p:nvPr/>
            </p:nvSpPr>
            <p:spPr bwMode="auto">
              <a:xfrm>
                <a:off x="4099" y="2752"/>
                <a:ext cx="81" cy="363"/>
              </a:xfrm>
              <a:custGeom>
                <a:avLst/>
                <a:gdLst>
                  <a:gd name="T0" fmla="*/ 0 w 28"/>
                  <a:gd name="T1" fmla="*/ 126 h 126"/>
                  <a:gd name="T2" fmla="*/ 6 w 28"/>
                  <a:gd name="T3" fmla="*/ 126 h 126"/>
                  <a:gd name="T4" fmla="*/ 28 w 28"/>
                  <a:gd name="T5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6">
                    <a:moveTo>
                      <a:pt x="0" y="126"/>
                    </a:moveTo>
                    <a:lnTo>
                      <a:pt x="6" y="12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4" name="Freeform 693"/>
              <p:cNvSpPr>
                <a:spLocks/>
              </p:cNvSpPr>
              <p:nvPr/>
            </p:nvSpPr>
            <p:spPr bwMode="auto">
              <a:xfrm>
                <a:off x="4185" y="2752"/>
                <a:ext cx="142" cy="363"/>
              </a:xfrm>
              <a:custGeom>
                <a:avLst/>
                <a:gdLst>
                  <a:gd name="T0" fmla="*/ 0 w 49"/>
                  <a:gd name="T1" fmla="*/ 0 h 126"/>
                  <a:gd name="T2" fmla="*/ 22 w 49"/>
                  <a:gd name="T3" fmla="*/ 0 h 126"/>
                  <a:gd name="T4" fmla="*/ 44 w 49"/>
                  <a:gd name="T5" fmla="*/ 126 h 126"/>
                  <a:gd name="T6" fmla="*/ 49 w 4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6">
                    <a:moveTo>
                      <a:pt x="0" y="0"/>
                    </a:moveTo>
                    <a:lnTo>
                      <a:pt x="22" y="0"/>
                    </a:lnTo>
                    <a:lnTo>
                      <a:pt x="44" y="126"/>
                    </a:lnTo>
                    <a:lnTo>
                      <a:pt x="49" y="1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5" name="Rectangle 694"/>
              <p:cNvSpPr>
                <a:spLocks noChangeArrowheads="1"/>
              </p:cNvSpPr>
              <p:nvPr/>
            </p:nvSpPr>
            <p:spPr bwMode="auto">
              <a:xfrm>
                <a:off x="4352" y="3170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AGGS1647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6" name="Rectangle 695"/>
              <p:cNvSpPr>
                <a:spLocks noChangeArrowheads="1"/>
              </p:cNvSpPr>
              <p:nvPr/>
            </p:nvSpPr>
            <p:spPr bwMode="auto">
              <a:xfrm>
                <a:off x="3906" y="317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7" name="Freeform 696"/>
              <p:cNvSpPr>
                <a:spLocks/>
              </p:cNvSpPr>
              <p:nvPr/>
            </p:nvSpPr>
            <p:spPr bwMode="auto">
              <a:xfrm>
                <a:off x="4099" y="2807"/>
                <a:ext cx="81" cy="415"/>
              </a:xfrm>
              <a:custGeom>
                <a:avLst/>
                <a:gdLst>
                  <a:gd name="T0" fmla="*/ 0 w 28"/>
                  <a:gd name="T1" fmla="*/ 144 h 144"/>
                  <a:gd name="T2" fmla="*/ 6 w 28"/>
                  <a:gd name="T3" fmla="*/ 144 h 144"/>
                  <a:gd name="T4" fmla="*/ 28 w 28"/>
                  <a:gd name="T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4">
                    <a:moveTo>
                      <a:pt x="0" y="144"/>
                    </a:moveTo>
                    <a:lnTo>
                      <a:pt x="6" y="14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8" name="Freeform 697"/>
              <p:cNvSpPr>
                <a:spLocks/>
              </p:cNvSpPr>
              <p:nvPr/>
            </p:nvSpPr>
            <p:spPr bwMode="auto">
              <a:xfrm>
                <a:off x="4185" y="2807"/>
                <a:ext cx="142" cy="415"/>
              </a:xfrm>
              <a:custGeom>
                <a:avLst/>
                <a:gdLst>
                  <a:gd name="T0" fmla="*/ 0 w 49"/>
                  <a:gd name="T1" fmla="*/ 0 h 144"/>
                  <a:gd name="T2" fmla="*/ 22 w 49"/>
                  <a:gd name="T3" fmla="*/ 0 h 144"/>
                  <a:gd name="T4" fmla="*/ 44 w 49"/>
                  <a:gd name="T5" fmla="*/ 144 h 144"/>
                  <a:gd name="T6" fmla="*/ 49 w 49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4">
                    <a:moveTo>
                      <a:pt x="0" y="0"/>
                    </a:moveTo>
                    <a:lnTo>
                      <a:pt x="22" y="0"/>
                    </a:lnTo>
                    <a:lnTo>
                      <a:pt x="44" y="144"/>
                    </a:lnTo>
                    <a:lnTo>
                      <a:pt x="49" y="14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9" name="Rectangle 698"/>
              <p:cNvSpPr>
                <a:spLocks noChangeArrowheads="1"/>
              </p:cNvSpPr>
              <p:nvPr/>
            </p:nvSpPr>
            <p:spPr bwMode="auto">
              <a:xfrm>
                <a:off x="4352" y="3277"/>
                <a:ext cx="29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AH590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0" name="Rectangle 699"/>
              <p:cNvSpPr>
                <a:spLocks noChangeArrowheads="1"/>
              </p:cNvSpPr>
              <p:nvPr/>
            </p:nvSpPr>
            <p:spPr bwMode="auto">
              <a:xfrm>
                <a:off x="3906" y="328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1" name="Freeform 700"/>
              <p:cNvSpPr>
                <a:spLocks/>
              </p:cNvSpPr>
              <p:nvPr/>
            </p:nvSpPr>
            <p:spPr bwMode="auto">
              <a:xfrm>
                <a:off x="4099" y="3040"/>
                <a:ext cx="81" cy="288"/>
              </a:xfrm>
              <a:custGeom>
                <a:avLst/>
                <a:gdLst>
                  <a:gd name="T0" fmla="*/ 0 w 28"/>
                  <a:gd name="T1" fmla="*/ 100 h 100"/>
                  <a:gd name="T2" fmla="*/ 6 w 28"/>
                  <a:gd name="T3" fmla="*/ 100 h 100"/>
                  <a:gd name="T4" fmla="*/ 28 w 28"/>
                  <a:gd name="T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0">
                    <a:moveTo>
                      <a:pt x="0" y="100"/>
                    </a:moveTo>
                    <a:lnTo>
                      <a:pt x="6" y="10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2" name="Freeform 701"/>
              <p:cNvSpPr>
                <a:spLocks/>
              </p:cNvSpPr>
              <p:nvPr/>
            </p:nvSpPr>
            <p:spPr bwMode="auto">
              <a:xfrm>
                <a:off x="4185" y="3040"/>
                <a:ext cx="142" cy="288"/>
              </a:xfrm>
              <a:custGeom>
                <a:avLst/>
                <a:gdLst>
                  <a:gd name="T0" fmla="*/ 0 w 49"/>
                  <a:gd name="T1" fmla="*/ 0 h 100"/>
                  <a:gd name="T2" fmla="*/ 22 w 49"/>
                  <a:gd name="T3" fmla="*/ 0 h 100"/>
                  <a:gd name="T4" fmla="*/ 44 w 49"/>
                  <a:gd name="T5" fmla="*/ 100 h 100"/>
                  <a:gd name="T6" fmla="*/ 49 w 49"/>
                  <a:gd name="T7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0">
                    <a:moveTo>
                      <a:pt x="0" y="0"/>
                    </a:moveTo>
                    <a:lnTo>
                      <a:pt x="22" y="0"/>
                    </a:lnTo>
                    <a:lnTo>
                      <a:pt x="44" y="100"/>
                    </a:lnTo>
                    <a:lnTo>
                      <a:pt x="49" y="10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3" name="Rectangle 702"/>
              <p:cNvSpPr>
                <a:spLocks noChangeArrowheads="1"/>
              </p:cNvSpPr>
              <p:nvPr/>
            </p:nvSpPr>
            <p:spPr bwMode="auto">
              <a:xfrm>
                <a:off x="4352" y="3383"/>
                <a:ext cx="289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TC7E4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4" name="Rectangle 703"/>
              <p:cNvSpPr>
                <a:spLocks noChangeArrowheads="1"/>
              </p:cNvSpPr>
              <p:nvPr/>
            </p:nvSpPr>
            <p:spPr bwMode="auto">
              <a:xfrm>
                <a:off x="3906" y="338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5" name="Freeform 704"/>
              <p:cNvSpPr>
                <a:spLocks/>
              </p:cNvSpPr>
              <p:nvPr/>
            </p:nvSpPr>
            <p:spPr bwMode="auto">
              <a:xfrm>
                <a:off x="4099" y="3118"/>
                <a:ext cx="81" cy="317"/>
              </a:xfrm>
              <a:custGeom>
                <a:avLst/>
                <a:gdLst>
                  <a:gd name="T0" fmla="*/ 0 w 28"/>
                  <a:gd name="T1" fmla="*/ 110 h 110"/>
                  <a:gd name="T2" fmla="*/ 6 w 28"/>
                  <a:gd name="T3" fmla="*/ 110 h 110"/>
                  <a:gd name="T4" fmla="*/ 28 w 28"/>
                  <a:gd name="T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0">
                    <a:moveTo>
                      <a:pt x="0" y="110"/>
                    </a:moveTo>
                    <a:lnTo>
                      <a:pt x="6" y="11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6" name="Freeform 705"/>
              <p:cNvSpPr>
                <a:spLocks/>
              </p:cNvSpPr>
              <p:nvPr/>
            </p:nvSpPr>
            <p:spPr bwMode="auto">
              <a:xfrm>
                <a:off x="4185" y="3118"/>
                <a:ext cx="142" cy="317"/>
              </a:xfrm>
              <a:custGeom>
                <a:avLst/>
                <a:gdLst>
                  <a:gd name="T0" fmla="*/ 0 w 49"/>
                  <a:gd name="T1" fmla="*/ 0 h 110"/>
                  <a:gd name="T2" fmla="*/ 22 w 49"/>
                  <a:gd name="T3" fmla="*/ 0 h 110"/>
                  <a:gd name="T4" fmla="*/ 44 w 49"/>
                  <a:gd name="T5" fmla="*/ 110 h 110"/>
                  <a:gd name="T6" fmla="*/ 49 w 49"/>
                  <a:gd name="T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0">
                    <a:moveTo>
                      <a:pt x="0" y="0"/>
                    </a:moveTo>
                    <a:lnTo>
                      <a:pt x="22" y="0"/>
                    </a:lnTo>
                    <a:lnTo>
                      <a:pt x="44" y="110"/>
                    </a:lnTo>
                    <a:lnTo>
                      <a:pt x="49" y="1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7" name="Rectangle 706"/>
              <p:cNvSpPr>
                <a:spLocks noChangeArrowheads="1"/>
              </p:cNvSpPr>
              <p:nvPr/>
            </p:nvSpPr>
            <p:spPr bwMode="auto">
              <a:xfrm>
                <a:off x="4352" y="3490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AGGS2522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8" name="Rectangle 707"/>
              <p:cNvSpPr>
                <a:spLocks noChangeArrowheads="1"/>
              </p:cNvSpPr>
              <p:nvPr/>
            </p:nvSpPr>
            <p:spPr bwMode="auto">
              <a:xfrm>
                <a:off x="3906" y="349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9" name="Freeform 708"/>
              <p:cNvSpPr>
                <a:spLocks/>
              </p:cNvSpPr>
              <p:nvPr/>
            </p:nvSpPr>
            <p:spPr bwMode="auto">
              <a:xfrm>
                <a:off x="4099" y="3130"/>
                <a:ext cx="81" cy="412"/>
              </a:xfrm>
              <a:custGeom>
                <a:avLst/>
                <a:gdLst>
                  <a:gd name="T0" fmla="*/ 0 w 28"/>
                  <a:gd name="T1" fmla="*/ 143 h 143"/>
                  <a:gd name="T2" fmla="*/ 6 w 28"/>
                  <a:gd name="T3" fmla="*/ 143 h 143"/>
                  <a:gd name="T4" fmla="*/ 28 w 28"/>
                  <a:gd name="T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3">
                    <a:moveTo>
                      <a:pt x="0" y="143"/>
                    </a:moveTo>
                    <a:lnTo>
                      <a:pt x="6" y="14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0" name="Freeform 709"/>
              <p:cNvSpPr>
                <a:spLocks/>
              </p:cNvSpPr>
              <p:nvPr/>
            </p:nvSpPr>
            <p:spPr bwMode="auto">
              <a:xfrm>
                <a:off x="4185" y="3130"/>
                <a:ext cx="142" cy="412"/>
              </a:xfrm>
              <a:custGeom>
                <a:avLst/>
                <a:gdLst>
                  <a:gd name="T0" fmla="*/ 0 w 49"/>
                  <a:gd name="T1" fmla="*/ 0 h 143"/>
                  <a:gd name="T2" fmla="*/ 22 w 49"/>
                  <a:gd name="T3" fmla="*/ 0 h 143"/>
                  <a:gd name="T4" fmla="*/ 44 w 49"/>
                  <a:gd name="T5" fmla="*/ 143 h 143"/>
                  <a:gd name="T6" fmla="*/ 49 w 49"/>
                  <a:gd name="T7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3">
                    <a:moveTo>
                      <a:pt x="0" y="0"/>
                    </a:moveTo>
                    <a:lnTo>
                      <a:pt x="22" y="0"/>
                    </a:lnTo>
                    <a:lnTo>
                      <a:pt x="44" y="143"/>
                    </a:lnTo>
                    <a:lnTo>
                      <a:pt x="49" y="14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1" name="Rectangle 710"/>
              <p:cNvSpPr>
                <a:spLocks noChangeArrowheads="1"/>
              </p:cNvSpPr>
              <p:nvPr/>
            </p:nvSpPr>
            <p:spPr bwMode="auto">
              <a:xfrm>
                <a:off x="4352" y="3596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AGGS1829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2" name="Rectangle 711"/>
              <p:cNvSpPr>
                <a:spLocks noChangeArrowheads="1"/>
              </p:cNvSpPr>
              <p:nvPr/>
            </p:nvSpPr>
            <p:spPr bwMode="auto">
              <a:xfrm>
                <a:off x="3906" y="360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3" name="Freeform 712"/>
              <p:cNvSpPr>
                <a:spLocks/>
              </p:cNvSpPr>
              <p:nvPr/>
            </p:nvSpPr>
            <p:spPr bwMode="auto">
              <a:xfrm>
                <a:off x="4099" y="3317"/>
                <a:ext cx="81" cy="331"/>
              </a:xfrm>
              <a:custGeom>
                <a:avLst/>
                <a:gdLst>
                  <a:gd name="T0" fmla="*/ 0 w 28"/>
                  <a:gd name="T1" fmla="*/ 115 h 115"/>
                  <a:gd name="T2" fmla="*/ 6 w 28"/>
                  <a:gd name="T3" fmla="*/ 115 h 115"/>
                  <a:gd name="T4" fmla="*/ 28 w 28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5">
                    <a:moveTo>
                      <a:pt x="0" y="115"/>
                    </a:moveTo>
                    <a:lnTo>
                      <a:pt x="6" y="11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4" name="Freeform 713"/>
              <p:cNvSpPr>
                <a:spLocks/>
              </p:cNvSpPr>
              <p:nvPr/>
            </p:nvSpPr>
            <p:spPr bwMode="auto">
              <a:xfrm>
                <a:off x="4185" y="3317"/>
                <a:ext cx="142" cy="331"/>
              </a:xfrm>
              <a:custGeom>
                <a:avLst/>
                <a:gdLst>
                  <a:gd name="T0" fmla="*/ 0 w 49"/>
                  <a:gd name="T1" fmla="*/ 0 h 115"/>
                  <a:gd name="T2" fmla="*/ 22 w 49"/>
                  <a:gd name="T3" fmla="*/ 0 h 115"/>
                  <a:gd name="T4" fmla="*/ 44 w 49"/>
                  <a:gd name="T5" fmla="*/ 115 h 115"/>
                  <a:gd name="T6" fmla="*/ 49 w 49"/>
                  <a:gd name="T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5">
                    <a:moveTo>
                      <a:pt x="0" y="0"/>
                    </a:moveTo>
                    <a:lnTo>
                      <a:pt x="22" y="0"/>
                    </a:lnTo>
                    <a:lnTo>
                      <a:pt x="44" y="115"/>
                    </a:lnTo>
                    <a:lnTo>
                      <a:pt x="49" y="11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5" name="Rectangle 714"/>
              <p:cNvSpPr>
                <a:spLocks noChangeArrowheads="1"/>
              </p:cNvSpPr>
              <p:nvPr/>
            </p:nvSpPr>
            <p:spPr bwMode="auto">
              <a:xfrm>
                <a:off x="4352" y="3703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AGGS2583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6" name="Rectangle 715"/>
              <p:cNvSpPr>
                <a:spLocks noChangeArrowheads="1"/>
              </p:cNvSpPr>
              <p:nvPr/>
            </p:nvSpPr>
            <p:spPr bwMode="auto">
              <a:xfrm>
                <a:off x="3906" y="370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7" name="Freeform 716"/>
              <p:cNvSpPr>
                <a:spLocks/>
              </p:cNvSpPr>
              <p:nvPr/>
            </p:nvSpPr>
            <p:spPr bwMode="auto">
              <a:xfrm>
                <a:off x="4099" y="3530"/>
                <a:ext cx="81" cy="225"/>
              </a:xfrm>
              <a:custGeom>
                <a:avLst/>
                <a:gdLst>
                  <a:gd name="T0" fmla="*/ 0 w 28"/>
                  <a:gd name="T1" fmla="*/ 78 h 78"/>
                  <a:gd name="T2" fmla="*/ 6 w 28"/>
                  <a:gd name="T3" fmla="*/ 78 h 78"/>
                  <a:gd name="T4" fmla="*/ 28 w 28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8">
                    <a:moveTo>
                      <a:pt x="0" y="78"/>
                    </a:moveTo>
                    <a:lnTo>
                      <a:pt x="6" y="7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8" name="Freeform 717"/>
              <p:cNvSpPr>
                <a:spLocks/>
              </p:cNvSpPr>
              <p:nvPr/>
            </p:nvSpPr>
            <p:spPr bwMode="auto">
              <a:xfrm>
                <a:off x="4185" y="3530"/>
                <a:ext cx="142" cy="225"/>
              </a:xfrm>
              <a:custGeom>
                <a:avLst/>
                <a:gdLst>
                  <a:gd name="T0" fmla="*/ 0 w 49"/>
                  <a:gd name="T1" fmla="*/ 0 h 78"/>
                  <a:gd name="T2" fmla="*/ 22 w 49"/>
                  <a:gd name="T3" fmla="*/ 0 h 78"/>
                  <a:gd name="T4" fmla="*/ 44 w 49"/>
                  <a:gd name="T5" fmla="*/ 78 h 78"/>
                  <a:gd name="T6" fmla="*/ 49 w 49"/>
                  <a:gd name="T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8">
                    <a:moveTo>
                      <a:pt x="0" y="0"/>
                    </a:moveTo>
                    <a:lnTo>
                      <a:pt x="22" y="0"/>
                    </a:lnTo>
                    <a:lnTo>
                      <a:pt x="44" y="78"/>
                    </a:lnTo>
                    <a:lnTo>
                      <a:pt x="49" y="7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9" name="Rectangle 718"/>
              <p:cNvSpPr>
                <a:spLocks noChangeArrowheads="1"/>
              </p:cNvSpPr>
              <p:nvPr/>
            </p:nvSpPr>
            <p:spPr bwMode="auto">
              <a:xfrm>
                <a:off x="4352" y="3810"/>
                <a:ext cx="250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EM67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0" name="Rectangle 719"/>
              <p:cNvSpPr>
                <a:spLocks noChangeArrowheads="1"/>
              </p:cNvSpPr>
              <p:nvPr/>
            </p:nvSpPr>
            <p:spPr bwMode="auto">
              <a:xfrm>
                <a:off x="3906" y="3815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1" name="Freeform 720"/>
              <p:cNvSpPr>
                <a:spLocks/>
              </p:cNvSpPr>
              <p:nvPr/>
            </p:nvSpPr>
            <p:spPr bwMode="auto">
              <a:xfrm>
                <a:off x="4099" y="3536"/>
                <a:ext cx="81" cy="326"/>
              </a:xfrm>
              <a:custGeom>
                <a:avLst/>
                <a:gdLst>
                  <a:gd name="T0" fmla="*/ 0 w 28"/>
                  <a:gd name="T1" fmla="*/ 113 h 113"/>
                  <a:gd name="T2" fmla="*/ 6 w 28"/>
                  <a:gd name="T3" fmla="*/ 113 h 113"/>
                  <a:gd name="T4" fmla="*/ 28 w 28"/>
                  <a:gd name="T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3">
                    <a:moveTo>
                      <a:pt x="0" y="113"/>
                    </a:moveTo>
                    <a:lnTo>
                      <a:pt x="6" y="11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2" name="Freeform 721"/>
              <p:cNvSpPr>
                <a:spLocks/>
              </p:cNvSpPr>
              <p:nvPr/>
            </p:nvSpPr>
            <p:spPr bwMode="auto">
              <a:xfrm>
                <a:off x="4185" y="3536"/>
                <a:ext cx="142" cy="326"/>
              </a:xfrm>
              <a:custGeom>
                <a:avLst/>
                <a:gdLst>
                  <a:gd name="T0" fmla="*/ 0 w 49"/>
                  <a:gd name="T1" fmla="*/ 0 h 113"/>
                  <a:gd name="T2" fmla="*/ 22 w 49"/>
                  <a:gd name="T3" fmla="*/ 0 h 113"/>
                  <a:gd name="T4" fmla="*/ 44 w 49"/>
                  <a:gd name="T5" fmla="*/ 113 h 113"/>
                  <a:gd name="T6" fmla="*/ 49 w 49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3">
                    <a:moveTo>
                      <a:pt x="0" y="0"/>
                    </a:moveTo>
                    <a:lnTo>
                      <a:pt x="22" y="0"/>
                    </a:lnTo>
                    <a:lnTo>
                      <a:pt x="44" y="113"/>
                    </a:lnTo>
                    <a:lnTo>
                      <a:pt x="49" y="11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3" name="Rectangle 722"/>
              <p:cNvSpPr>
                <a:spLocks noChangeArrowheads="1"/>
              </p:cNvSpPr>
              <p:nvPr/>
            </p:nvSpPr>
            <p:spPr bwMode="auto">
              <a:xfrm>
                <a:off x="4352" y="3916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ARS152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4" name="Rectangle 723"/>
              <p:cNvSpPr>
                <a:spLocks noChangeArrowheads="1"/>
              </p:cNvSpPr>
              <p:nvPr/>
            </p:nvSpPr>
            <p:spPr bwMode="auto">
              <a:xfrm>
                <a:off x="3906" y="392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5" name="Freeform 724"/>
              <p:cNvSpPr>
                <a:spLocks/>
              </p:cNvSpPr>
              <p:nvPr/>
            </p:nvSpPr>
            <p:spPr bwMode="auto">
              <a:xfrm>
                <a:off x="4099" y="3758"/>
                <a:ext cx="81" cy="210"/>
              </a:xfrm>
              <a:custGeom>
                <a:avLst/>
                <a:gdLst>
                  <a:gd name="T0" fmla="*/ 0 w 28"/>
                  <a:gd name="T1" fmla="*/ 73 h 73"/>
                  <a:gd name="T2" fmla="*/ 6 w 28"/>
                  <a:gd name="T3" fmla="*/ 73 h 73"/>
                  <a:gd name="T4" fmla="*/ 28 w 28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3">
                    <a:moveTo>
                      <a:pt x="0" y="73"/>
                    </a:moveTo>
                    <a:lnTo>
                      <a:pt x="6" y="7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6" name="Freeform 725"/>
              <p:cNvSpPr>
                <a:spLocks/>
              </p:cNvSpPr>
              <p:nvPr/>
            </p:nvSpPr>
            <p:spPr bwMode="auto">
              <a:xfrm>
                <a:off x="4185" y="3758"/>
                <a:ext cx="142" cy="210"/>
              </a:xfrm>
              <a:custGeom>
                <a:avLst/>
                <a:gdLst>
                  <a:gd name="T0" fmla="*/ 0 w 49"/>
                  <a:gd name="T1" fmla="*/ 0 h 73"/>
                  <a:gd name="T2" fmla="*/ 22 w 49"/>
                  <a:gd name="T3" fmla="*/ 0 h 73"/>
                  <a:gd name="T4" fmla="*/ 44 w 49"/>
                  <a:gd name="T5" fmla="*/ 73 h 73"/>
                  <a:gd name="T6" fmla="*/ 49 w 49"/>
                  <a:gd name="T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3">
                    <a:moveTo>
                      <a:pt x="0" y="0"/>
                    </a:moveTo>
                    <a:lnTo>
                      <a:pt x="22" y="0"/>
                    </a:lnTo>
                    <a:lnTo>
                      <a:pt x="44" y="73"/>
                    </a:lnTo>
                    <a:lnTo>
                      <a:pt x="49" y="7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7" name="Rectangle 726"/>
              <p:cNvSpPr>
                <a:spLocks noChangeArrowheads="1"/>
              </p:cNvSpPr>
              <p:nvPr/>
            </p:nvSpPr>
            <p:spPr bwMode="auto">
              <a:xfrm>
                <a:off x="4352" y="4023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AGGS2419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8" name="Rectangle 727"/>
              <p:cNvSpPr>
                <a:spLocks noChangeArrowheads="1"/>
              </p:cNvSpPr>
              <p:nvPr/>
            </p:nvSpPr>
            <p:spPr bwMode="auto">
              <a:xfrm>
                <a:off x="3906" y="402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76.6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9" name="Freeform 728"/>
              <p:cNvSpPr>
                <a:spLocks/>
              </p:cNvSpPr>
              <p:nvPr/>
            </p:nvSpPr>
            <p:spPr bwMode="auto">
              <a:xfrm>
                <a:off x="4099" y="3908"/>
                <a:ext cx="81" cy="167"/>
              </a:xfrm>
              <a:custGeom>
                <a:avLst/>
                <a:gdLst>
                  <a:gd name="T0" fmla="*/ 0 w 28"/>
                  <a:gd name="T1" fmla="*/ 58 h 58"/>
                  <a:gd name="T2" fmla="*/ 6 w 28"/>
                  <a:gd name="T3" fmla="*/ 58 h 58"/>
                  <a:gd name="T4" fmla="*/ 28 w 28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8">
                    <a:moveTo>
                      <a:pt x="0" y="58"/>
                    </a:moveTo>
                    <a:lnTo>
                      <a:pt x="6" y="5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0" name="Freeform 729"/>
              <p:cNvSpPr>
                <a:spLocks/>
              </p:cNvSpPr>
              <p:nvPr/>
            </p:nvSpPr>
            <p:spPr bwMode="auto">
              <a:xfrm>
                <a:off x="4185" y="3908"/>
                <a:ext cx="142" cy="167"/>
              </a:xfrm>
              <a:custGeom>
                <a:avLst/>
                <a:gdLst>
                  <a:gd name="T0" fmla="*/ 0 w 49"/>
                  <a:gd name="T1" fmla="*/ 0 h 58"/>
                  <a:gd name="T2" fmla="*/ 22 w 49"/>
                  <a:gd name="T3" fmla="*/ 0 h 58"/>
                  <a:gd name="T4" fmla="*/ 44 w 49"/>
                  <a:gd name="T5" fmla="*/ 58 h 58"/>
                  <a:gd name="T6" fmla="*/ 49 w 49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8">
                    <a:moveTo>
                      <a:pt x="0" y="0"/>
                    </a:moveTo>
                    <a:lnTo>
                      <a:pt x="22" y="0"/>
                    </a:lnTo>
                    <a:lnTo>
                      <a:pt x="44" y="58"/>
                    </a:lnTo>
                    <a:lnTo>
                      <a:pt x="49" y="5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1" name="Rectangle 730"/>
              <p:cNvSpPr>
                <a:spLocks noChangeArrowheads="1"/>
              </p:cNvSpPr>
              <p:nvPr/>
            </p:nvSpPr>
            <p:spPr bwMode="auto">
              <a:xfrm>
                <a:off x="4352" y="4130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ARS596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2" name="Rectangle 731"/>
              <p:cNvSpPr>
                <a:spLocks noChangeArrowheads="1"/>
              </p:cNvSpPr>
              <p:nvPr/>
            </p:nvSpPr>
            <p:spPr bwMode="auto">
              <a:xfrm>
                <a:off x="3906" y="4135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82.1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3" name="Freeform 732"/>
              <p:cNvSpPr>
                <a:spLocks/>
              </p:cNvSpPr>
              <p:nvPr/>
            </p:nvSpPr>
            <p:spPr bwMode="auto">
              <a:xfrm>
                <a:off x="4099" y="4040"/>
                <a:ext cx="81" cy="141"/>
              </a:xfrm>
              <a:custGeom>
                <a:avLst/>
                <a:gdLst>
                  <a:gd name="T0" fmla="*/ 0 w 28"/>
                  <a:gd name="T1" fmla="*/ 49 h 49"/>
                  <a:gd name="T2" fmla="*/ 6 w 28"/>
                  <a:gd name="T3" fmla="*/ 49 h 49"/>
                  <a:gd name="T4" fmla="*/ 28 w 28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9">
                    <a:moveTo>
                      <a:pt x="0" y="49"/>
                    </a:moveTo>
                    <a:lnTo>
                      <a:pt x="6" y="4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4" name="Freeform 733"/>
              <p:cNvSpPr>
                <a:spLocks/>
              </p:cNvSpPr>
              <p:nvPr/>
            </p:nvSpPr>
            <p:spPr bwMode="auto">
              <a:xfrm>
                <a:off x="4185" y="4040"/>
                <a:ext cx="142" cy="141"/>
              </a:xfrm>
              <a:custGeom>
                <a:avLst/>
                <a:gdLst>
                  <a:gd name="T0" fmla="*/ 0 w 49"/>
                  <a:gd name="T1" fmla="*/ 0 h 49"/>
                  <a:gd name="T2" fmla="*/ 22 w 49"/>
                  <a:gd name="T3" fmla="*/ 0 h 49"/>
                  <a:gd name="T4" fmla="*/ 44 w 49"/>
                  <a:gd name="T5" fmla="*/ 49 h 49"/>
                  <a:gd name="T6" fmla="*/ 49 w 49"/>
                  <a:gd name="T7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49"/>
                    </a:lnTo>
                    <a:lnTo>
                      <a:pt x="49" y="4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5" name="Rectangle 734"/>
              <p:cNvSpPr>
                <a:spLocks noChangeArrowheads="1"/>
              </p:cNvSpPr>
              <p:nvPr/>
            </p:nvSpPr>
            <p:spPr bwMode="auto">
              <a:xfrm>
                <a:off x="4352" y="4236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IPAHM103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6" name="Rectangle 735"/>
              <p:cNvSpPr>
                <a:spLocks noChangeArrowheads="1"/>
              </p:cNvSpPr>
              <p:nvPr/>
            </p:nvSpPr>
            <p:spPr bwMode="auto">
              <a:xfrm>
                <a:off x="3906" y="424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82.6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7" name="Freeform 736"/>
              <p:cNvSpPr>
                <a:spLocks/>
              </p:cNvSpPr>
              <p:nvPr/>
            </p:nvSpPr>
            <p:spPr bwMode="auto">
              <a:xfrm>
                <a:off x="4099" y="4052"/>
                <a:ext cx="81" cy="236"/>
              </a:xfrm>
              <a:custGeom>
                <a:avLst/>
                <a:gdLst>
                  <a:gd name="T0" fmla="*/ 0 w 28"/>
                  <a:gd name="T1" fmla="*/ 82 h 82"/>
                  <a:gd name="T2" fmla="*/ 6 w 28"/>
                  <a:gd name="T3" fmla="*/ 82 h 82"/>
                  <a:gd name="T4" fmla="*/ 28 w 28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2">
                    <a:moveTo>
                      <a:pt x="0" y="82"/>
                    </a:moveTo>
                    <a:lnTo>
                      <a:pt x="6" y="8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8" name="Freeform 737"/>
              <p:cNvSpPr>
                <a:spLocks/>
              </p:cNvSpPr>
              <p:nvPr/>
            </p:nvSpPr>
            <p:spPr bwMode="auto">
              <a:xfrm>
                <a:off x="4185" y="4052"/>
                <a:ext cx="142" cy="236"/>
              </a:xfrm>
              <a:custGeom>
                <a:avLst/>
                <a:gdLst>
                  <a:gd name="T0" fmla="*/ 0 w 49"/>
                  <a:gd name="T1" fmla="*/ 0 h 82"/>
                  <a:gd name="T2" fmla="*/ 22 w 49"/>
                  <a:gd name="T3" fmla="*/ 0 h 82"/>
                  <a:gd name="T4" fmla="*/ 44 w 49"/>
                  <a:gd name="T5" fmla="*/ 82 h 82"/>
                  <a:gd name="T6" fmla="*/ 49 w 49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2">
                    <a:moveTo>
                      <a:pt x="0" y="0"/>
                    </a:moveTo>
                    <a:lnTo>
                      <a:pt x="22" y="0"/>
                    </a:lnTo>
                    <a:lnTo>
                      <a:pt x="44" y="82"/>
                    </a:lnTo>
                    <a:lnTo>
                      <a:pt x="49" y="8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9" name="Rectangle 738"/>
              <p:cNvSpPr>
                <a:spLocks noChangeArrowheads="1"/>
              </p:cNvSpPr>
              <p:nvPr/>
            </p:nvSpPr>
            <p:spPr bwMode="auto">
              <a:xfrm>
                <a:off x="4352" y="4343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IPAHM093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0" name="Rectangle 739"/>
              <p:cNvSpPr>
                <a:spLocks noChangeArrowheads="1"/>
              </p:cNvSpPr>
              <p:nvPr/>
            </p:nvSpPr>
            <p:spPr bwMode="auto">
              <a:xfrm>
                <a:off x="3906" y="434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85.7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1" name="Freeform 740"/>
              <p:cNvSpPr>
                <a:spLocks/>
              </p:cNvSpPr>
              <p:nvPr/>
            </p:nvSpPr>
            <p:spPr bwMode="auto">
              <a:xfrm>
                <a:off x="4099" y="4127"/>
                <a:ext cx="81" cy="268"/>
              </a:xfrm>
              <a:custGeom>
                <a:avLst/>
                <a:gdLst>
                  <a:gd name="T0" fmla="*/ 0 w 28"/>
                  <a:gd name="T1" fmla="*/ 93 h 93"/>
                  <a:gd name="T2" fmla="*/ 6 w 28"/>
                  <a:gd name="T3" fmla="*/ 93 h 93"/>
                  <a:gd name="T4" fmla="*/ 28 w 28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3">
                    <a:moveTo>
                      <a:pt x="0" y="93"/>
                    </a:moveTo>
                    <a:lnTo>
                      <a:pt x="6" y="9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2" name="Freeform 741"/>
              <p:cNvSpPr>
                <a:spLocks/>
              </p:cNvSpPr>
              <p:nvPr/>
            </p:nvSpPr>
            <p:spPr bwMode="auto">
              <a:xfrm>
                <a:off x="4185" y="4127"/>
                <a:ext cx="142" cy="268"/>
              </a:xfrm>
              <a:custGeom>
                <a:avLst/>
                <a:gdLst>
                  <a:gd name="T0" fmla="*/ 0 w 49"/>
                  <a:gd name="T1" fmla="*/ 0 h 93"/>
                  <a:gd name="T2" fmla="*/ 22 w 49"/>
                  <a:gd name="T3" fmla="*/ 0 h 93"/>
                  <a:gd name="T4" fmla="*/ 44 w 49"/>
                  <a:gd name="T5" fmla="*/ 93 h 93"/>
                  <a:gd name="T6" fmla="*/ 49 w 49"/>
                  <a:gd name="T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3">
                    <a:moveTo>
                      <a:pt x="0" y="0"/>
                    </a:moveTo>
                    <a:lnTo>
                      <a:pt x="22" y="0"/>
                    </a:lnTo>
                    <a:lnTo>
                      <a:pt x="44" y="93"/>
                    </a:lnTo>
                    <a:lnTo>
                      <a:pt x="49" y="9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3" name="Rectangle 742"/>
              <p:cNvSpPr>
                <a:spLocks noChangeArrowheads="1"/>
              </p:cNvSpPr>
              <p:nvPr/>
            </p:nvSpPr>
            <p:spPr bwMode="auto">
              <a:xfrm>
                <a:off x="4352" y="4449"/>
                <a:ext cx="29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ARS95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4" name="Rectangle 743"/>
              <p:cNvSpPr>
                <a:spLocks noChangeArrowheads="1"/>
              </p:cNvSpPr>
              <p:nvPr/>
            </p:nvSpPr>
            <p:spPr bwMode="auto">
              <a:xfrm>
                <a:off x="3906" y="4455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96.5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5" name="Freeform 744"/>
              <p:cNvSpPr>
                <a:spLocks/>
              </p:cNvSpPr>
              <p:nvPr/>
            </p:nvSpPr>
            <p:spPr bwMode="auto">
              <a:xfrm>
                <a:off x="4099" y="4383"/>
                <a:ext cx="81" cy="118"/>
              </a:xfrm>
              <a:custGeom>
                <a:avLst/>
                <a:gdLst>
                  <a:gd name="T0" fmla="*/ 0 w 28"/>
                  <a:gd name="T1" fmla="*/ 41 h 41"/>
                  <a:gd name="T2" fmla="*/ 6 w 28"/>
                  <a:gd name="T3" fmla="*/ 41 h 41"/>
                  <a:gd name="T4" fmla="*/ 28 w 28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1">
                    <a:moveTo>
                      <a:pt x="0" y="41"/>
                    </a:moveTo>
                    <a:lnTo>
                      <a:pt x="6" y="4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6" name="Freeform 745"/>
              <p:cNvSpPr>
                <a:spLocks/>
              </p:cNvSpPr>
              <p:nvPr/>
            </p:nvSpPr>
            <p:spPr bwMode="auto">
              <a:xfrm>
                <a:off x="4185" y="4383"/>
                <a:ext cx="142" cy="118"/>
              </a:xfrm>
              <a:custGeom>
                <a:avLst/>
                <a:gdLst>
                  <a:gd name="T0" fmla="*/ 0 w 49"/>
                  <a:gd name="T1" fmla="*/ 0 h 41"/>
                  <a:gd name="T2" fmla="*/ 22 w 49"/>
                  <a:gd name="T3" fmla="*/ 0 h 41"/>
                  <a:gd name="T4" fmla="*/ 44 w 49"/>
                  <a:gd name="T5" fmla="*/ 41 h 41"/>
                  <a:gd name="T6" fmla="*/ 49 w 49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1">
                    <a:moveTo>
                      <a:pt x="0" y="0"/>
                    </a:moveTo>
                    <a:lnTo>
                      <a:pt x="22" y="0"/>
                    </a:lnTo>
                    <a:lnTo>
                      <a:pt x="44" y="41"/>
                    </a:lnTo>
                    <a:lnTo>
                      <a:pt x="49" y="4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7" name="Rectangle 746"/>
              <p:cNvSpPr>
                <a:spLocks noChangeArrowheads="1"/>
              </p:cNvSpPr>
              <p:nvPr/>
            </p:nvSpPr>
            <p:spPr bwMode="auto">
              <a:xfrm>
                <a:off x="4352" y="4556"/>
                <a:ext cx="300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TC4G2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8" name="Rectangle 747"/>
              <p:cNvSpPr>
                <a:spLocks noChangeArrowheads="1"/>
              </p:cNvSpPr>
              <p:nvPr/>
            </p:nvSpPr>
            <p:spPr bwMode="auto">
              <a:xfrm>
                <a:off x="3857" y="4562"/>
                <a:ext cx="2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104.0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9" name="Freeform 748"/>
              <p:cNvSpPr>
                <a:spLocks/>
              </p:cNvSpPr>
              <p:nvPr/>
            </p:nvSpPr>
            <p:spPr bwMode="auto">
              <a:xfrm>
                <a:off x="4099" y="4562"/>
                <a:ext cx="81" cy="46"/>
              </a:xfrm>
              <a:custGeom>
                <a:avLst/>
                <a:gdLst>
                  <a:gd name="T0" fmla="*/ 0 w 28"/>
                  <a:gd name="T1" fmla="*/ 16 h 16"/>
                  <a:gd name="T2" fmla="*/ 6 w 28"/>
                  <a:gd name="T3" fmla="*/ 16 h 16"/>
                  <a:gd name="T4" fmla="*/ 28 w 28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6">
                    <a:moveTo>
                      <a:pt x="0" y="16"/>
                    </a:moveTo>
                    <a:lnTo>
                      <a:pt x="6" y="1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0" name="Freeform 749"/>
              <p:cNvSpPr>
                <a:spLocks/>
              </p:cNvSpPr>
              <p:nvPr/>
            </p:nvSpPr>
            <p:spPr bwMode="auto">
              <a:xfrm>
                <a:off x="4185" y="4562"/>
                <a:ext cx="142" cy="46"/>
              </a:xfrm>
              <a:custGeom>
                <a:avLst/>
                <a:gdLst>
                  <a:gd name="T0" fmla="*/ 0 w 49"/>
                  <a:gd name="T1" fmla="*/ 0 h 16"/>
                  <a:gd name="T2" fmla="*/ 22 w 49"/>
                  <a:gd name="T3" fmla="*/ 0 h 16"/>
                  <a:gd name="T4" fmla="*/ 44 w 49"/>
                  <a:gd name="T5" fmla="*/ 16 h 16"/>
                  <a:gd name="T6" fmla="*/ 49 w 4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">
                    <a:moveTo>
                      <a:pt x="0" y="0"/>
                    </a:moveTo>
                    <a:lnTo>
                      <a:pt x="22" y="0"/>
                    </a:lnTo>
                    <a:lnTo>
                      <a:pt x="44" y="16"/>
                    </a:lnTo>
                    <a:lnTo>
                      <a:pt x="49" y="1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1" name="Rectangle 750"/>
              <p:cNvSpPr>
                <a:spLocks noChangeArrowheads="1"/>
              </p:cNvSpPr>
              <p:nvPr/>
            </p:nvSpPr>
            <p:spPr bwMode="auto">
              <a:xfrm>
                <a:off x="3888" y="1484"/>
                <a:ext cx="802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XB3(LGX16)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27" name="Group 782"/>
            <p:cNvGrpSpPr>
              <a:grpSpLocks/>
            </p:cNvGrpSpPr>
            <p:nvPr/>
          </p:nvGrpSpPr>
          <p:grpSpPr bwMode="auto">
            <a:xfrm>
              <a:off x="5018" y="1484"/>
              <a:ext cx="1287" cy="2890"/>
              <a:chOff x="5018" y="1484"/>
              <a:chExt cx="1287" cy="2890"/>
            </a:xfrm>
          </p:grpSpPr>
          <p:sp>
            <p:nvSpPr>
              <p:cNvPr id="734" name="AutoShape 752"/>
              <p:cNvSpPr>
                <a:spLocks noChangeArrowheads="1"/>
              </p:cNvSpPr>
              <p:nvPr/>
            </p:nvSpPr>
            <p:spPr bwMode="auto">
              <a:xfrm>
                <a:off x="5292" y="2049"/>
                <a:ext cx="69" cy="2285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5" name="Rectangle 753"/>
              <p:cNvSpPr>
                <a:spLocks noChangeArrowheads="1"/>
              </p:cNvSpPr>
              <p:nvPr/>
            </p:nvSpPr>
            <p:spPr bwMode="auto">
              <a:xfrm>
                <a:off x="5465" y="2032"/>
                <a:ext cx="289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GC105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6" name="Rectangle 754"/>
              <p:cNvSpPr>
                <a:spLocks noChangeArrowheads="1"/>
              </p:cNvSpPr>
              <p:nvPr/>
            </p:nvSpPr>
            <p:spPr bwMode="auto">
              <a:xfrm>
                <a:off x="5067" y="2037"/>
                <a:ext cx="1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7" name="Freeform 755"/>
              <p:cNvSpPr>
                <a:spLocks/>
              </p:cNvSpPr>
              <p:nvPr/>
            </p:nvSpPr>
            <p:spPr bwMode="auto">
              <a:xfrm>
                <a:off x="5211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8" name="Freeform 756"/>
              <p:cNvSpPr>
                <a:spLocks/>
              </p:cNvSpPr>
              <p:nvPr/>
            </p:nvSpPr>
            <p:spPr bwMode="auto">
              <a:xfrm>
                <a:off x="5298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9" name="Rectangle 757"/>
              <p:cNvSpPr>
                <a:spLocks noChangeArrowheads="1"/>
              </p:cNvSpPr>
              <p:nvPr/>
            </p:nvSpPr>
            <p:spPr bwMode="auto">
              <a:xfrm>
                <a:off x="5465" y="2723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ARS176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0" name="Rectangle 758"/>
              <p:cNvSpPr>
                <a:spLocks noChangeArrowheads="1"/>
              </p:cNvSpPr>
              <p:nvPr/>
            </p:nvSpPr>
            <p:spPr bwMode="auto">
              <a:xfrm>
                <a:off x="5018" y="272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1" name="Freeform 759"/>
              <p:cNvSpPr>
                <a:spLocks/>
              </p:cNvSpPr>
              <p:nvPr/>
            </p:nvSpPr>
            <p:spPr bwMode="auto">
              <a:xfrm>
                <a:off x="5211" y="277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2" name="Freeform 760"/>
              <p:cNvSpPr>
                <a:spLocks/>
              </p:cNvSpPr>
              <p:nvPr/>
            </p:nvSpPr>
            <p:spPr bwMode="auto">
              <a:xfrm>
                <a:off x="5298" y="277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3" name="Rectangle 761"/>
              <p:cNvSpPr>
                <a:spLocks noChangeArrowheads="1"/>
              </p:cNvSpPr>
              <p:nvPr/>
            </p:nvSpPr>
            <p:spPr bwMode="auto">
              <a:xfrm>
                <a:off x="5465" y="3138"/>
                <a:ext cx="300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TC2A2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4" name="Rectangle 762"/>
              <p:cNvSpPr>
                <a:spLocks noChangeArrowheads="1"/>
              </p:cNvSpPr>
              <p:nvPr/>
            </p:nvSpPr>
            <p:spPr bwMode="auto">
              <a:xfrm>
                <a:off x="5018" y="3144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5" name="Freeform 763"/>
              <p:cNvSpPr>
                <a:spLocks/>
              </p:cNvSpPr>
              <p:nvPr/>
            </p:nvSpPr>
            <p:spPr bwMode="auto">
              <a:xfrm>
                <a:off x="5211" y="319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6" name="Freeform 764"/>
              <p:cNvSpPr>
                <a:spLocks/>
              </p:cNvSpPr>
              <p:nvPr/>
            </p:nvSpPr>
            <p:spPr bwMode="auto">
              <a:xfrm>
                <a:off x="5298" y="319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7" name="Rectangle 765"/>
              <p:cNvSpPr>
                <a:spLocks noChangeArrowheads="1"/>
              </p:cNvSpPr>
              <p:nvPr/>
            </p:nvSpPr>
            <p:spPr bwMode="auto">
              <a:xfrm>
                <a:off x="5465" y="3380"/>
                <a:ext cx="840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AHBGSC1003E10A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8" name="Rectangle 766"/>
              <p:cNvSpPr>
                <a:spLocks noChangeArrowheads="1"/>
              </p:cNvSpPr>
              <p:nvPr/>
            </p:nvSpPr>
            <p:spPr bwMode="auto">
              <a:xfrm>
                <a:off x="5018" y="338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9" name="Freeform 767"/>
              <p:cNvSpPr>
                <a:spLocks/>
              </p:cNvSpPr>
              <p:nvPr/>
            </p:nvSpPr>
            <p:spPr bwMode="auto">
              <a:xfrm>
                <a:off x="5211" y="343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0" name="Freeform 768"/>
              <p:cNvSpPr>
                <a:spLocks/>
              </p:cNvSpPr>
              <p:nvPr/>
            </p:nvSpPr>
            <p:spPr bwMode="auto">
              <a:xfrm>
                <a:off x="5298" y="343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1" name="Rectangle 769"/>
              <p:cNvSpPr>
                <a:spLocks noChangeArrowheads="1"/>
              </p:cNvSpPr>
              <p:nvPr/>
            </p:nvSpPr>
            <p:spPr bwMode="auto">
              <a:xfrm>
                <a:off x="5465" y="3732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ARS534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2" name="Rectangle 770"/>
              <p:cNvSpPr>
                <a:spLocks noChangeArrowheads="1"/>
              </p:cNvSpPr>
              <p:nvPr/>
            </p:nvSpPr>
            <p:spPr bwMode="auto">
              <a:xfrm>
                <a:off x="5018" y="3738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71.4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3" name="Freeform 771"/>
              <p:cNvSpPr>
                <a:spLocks/>
              </p:cNvSpPr>
              <p:nvPr/>
            </p:nvSpPr>
            <p:spPr bwMode="auto">
              <a:xfrm>
                <a:off x="5211" y="378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4" name="Freeform 772"/>
              <p:cNvSpPr>
                <a:spLocks/>
              </p:cNvSpPr>
              <p:nvPr/>
            </p:nvSpPr>
            <p:spPr bwMode="auto">
              <a:xfrm>
                <a:off x="5298" y="378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5" name="Rectangle 773"/>
              <p:cNvSpPr>
                <a:spLocks noChangeArrowheads="1"/>
              </p:cNvSpPr>
              <p:nvPr/>
            </p:nvSpPr>
            <p:spPr bwMode="auto">
              <a:xfrm>
                <a:off x="5465" y="3890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ARS535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6" name="Rectangle 774"/>
              <p:cNvSpPr>
                <a:spLocks noChangeArrowheads="1"/>
              </p:cNvSpPr>
              <p:nvPr/>
            </p:nvSpPr>
            <p:spPr bwMode="auto">
              <a:xfrm>
                <a:off x="5018" y="389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78.0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7" name="Freeform 775"/>
              <p:cNvSpPr>
                <a:spLocks/>
              </p:cNvSpPr>
              <p:nvPr/>
            </p:nvSpPr>
            <p:spPr bwMode="auto">
              <a:xfrm>
                <a:off x="5211" y="394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8" name="Freeform 776"/>
              <p:cNvSpPr>
                <a:spLocks/>
              </p:cNvSpPr>
              <p:nvPr/>
            </p:nvSpPr>
            <p:spPr bwMode="auto">
              <a:xfrm>
                <a:off x="5298" y="394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9" name="Rectangle 777"/>
              <p:cNvSpPr>
                <a:spLocks noChangeArrowheads="1"/>
              </p:cNvSpPr>
              <p:nvPr/>
            </p:nvSpPr>
            <p:spPr bwMode="auto">
              <a:xfrm>
                <a:off x="5465" y="4248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ARS415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0" name="Rectangle 778"/>
              <p:cNvSpPr>
                <a:spLocks noChangeArrowheads="1"/>
              </p:cNvSpPr>
              <p:nvPr/>
            </p:nvSpPr>
            <p:spPr bwMode="auto">
              <a:xfrm>
                <a:off x="5018" y="4254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93.0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1" name="Freeform 779"/>
              <p:cNvSpPr>
                <a:spLocks/>
              </p:cNvSpPr>
              <p:nvPr/>
            </p:nvSpPr>
            <p:spPr bwMode="auto">
              <a:xfrm>
                <a:off x="5211" y="430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2" name="Freeform 780"/>
              <p:cNvSpPr>
                <a:spLocks/>
              </p:cNvSpPr>
              <p:nvPr/>
            </p:nvSpPr>
            <p:spPr bwMode="auto">
              <a:xfrm>
                <a:off x="5298" y="430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3" name="Rectangle 781"/>
              <p:cNvSpPr>
                <a:spLocks noChangeArrowheads="1"/>
              </p:cNvSpPr>
              <p:nvPr/>
            </p:nvSpPr>
            <p:spPr bwMode="auto">
              <a:xfrm>
                <a:off x="5018" y="1484"/>
                <a:ext cx="872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XB3a(LGX22)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28" name="Group 805"/>
            <p:cNvGrpSpPr>
              <a:grpSpLocks/>
            </p:cNvGrpSpPr>
            <p:nvPr/>
          </p:nvGrpSpPr>
          <p:grpSpPr bwMode="auto">
            <a:xfrm>
              <a:off x="6382" y="1484"/>
              <a:ext cx="919" cy="1388"/>
              <a:chOff x="6382" y="1484"/>
              <a:chExt cx="919" cy="1388"/>
            </a:xfrm>
          </p:grpSpPr>
          <p:sp>
            <p:nvSpPr>
              <p:cNvPr id="712" name="AutoShape 783"/>
              <p:cNvSpPr>
                <a:spLocks noChangeArrowheads="1"/>
              </p:cNvSpPr>
              <p:nvPr/>
            </p:nvSpPr>
            <p:spPr bwMode="auto">
              <a:xfrm>
                <a:off x="6655" y="2049"/>
                <a:ext cx="69" cy="784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3" name="Rectangle 784"/>
              <p:cNvSpPr>
                <a:spLocks noChangeArrowheads="1"/>
              </p:cNvSpPr>
              <p:nvPr/>
            </p:nvSpPr>
            <p:spPr bwMode="auto">
              <a:xfrm>
                <a:off x="6828" y="2020"/>
                <a:ext cx="22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4" name="Rectangle 785"/>
              <p:cNvSpPr>
                <a:spLocks noChangeArrowheads="1"/>
              </p:cNvSpPr>
              <p:nvPr/>
            </p:nvSpPr>
            <p:spPr bwMode="auto">
              <a:xfrm>
                <a:off x="6430" y="2026"/>
                <a:ext cx="1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5" name="Freeform 786"/>
              <p:cNvSpPr>
                <a:spLocks/>
              </p:cNvSpPr>
              <p:nvPr/>
            </p:nvSpPr>
            <p:spPr bwMode="auto">
              <a:xfrm>
                <a:off x="6575" y="2072"/>
                <a:ext cx="80" cy="11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6" name="Freeform 787"/>
              <p:cNvSpPr>
                <a:spLocks/>
              </p:cNvSpPr>
              <p:nvPr/>
            </p:nvSpPr>
            <p:spPr bwMode="auto">
              <a:xfrm>
                <a:off x="6661" y="2072"/>
                <a:ext cx="141" cy="11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7" name="Rectangle 788"/>
              <p:cNvSpPr>
                <a:spLocks noChangeArrowheads="1"/>
              </p:cNvSpPr>
              <p:nvPr/>
            </p:nvSpPr>
            <p:spPr bwMode="auto">
              <a:xfrm>
                <a:off x="6828" y="2127"/>
                <a:ext cx="350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TC11H6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8" name="Rectangle 789"/>
              <p:cNvSpPr>
                <a:spLocks noChangeArrowheads="1"/>
              </p:cNvSpPr>
              <p:nvPr/>
            </p:nvSpPr>
            <p:spPr bwMode="auto">
              <a:xfrm>
                <a:off x="6430" y="2132"/>
                <a:ext cx="1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9" name="Freeform 790"/>
              <p:cNvSpPr>
                <a:spLocks/>
              </p:cNvSpPr>
              <p:nvPr/>
            </p:nvSpPr>
            <p:spPr bwMode="auto">
              <a:xfrm>
                <a:off x="6575" y="2173"/>
                <a:ext cx="80" cy="6"/>
              </a:xfrm>
              <a:custGeom>
                <a:avLst/>
                <a:gdLst>
                  <a:gd name="T0" fmla="*/ 0 w 28"/>
                  <a:gd name="T1" fmla="*/ 2 h 2"/>
                  <a:gd name="T2" fmla="*/ 6 w 28"/>
                  <a:gd name="T3" fmla="*/ 2 h 2"/>
                  <a:gd name="T4" fmla="*/ 28 w 2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2"/>
                    </a:moveTo>
                    <a:lnTo>
                      <a:pt x="6" y="2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0" name="Freeform 791"/>
              <p:cNvSpPr>
                <a:spLocks/>
              </p:cNvSpPr>
              <p:nvPr/>
            </p:nvSpPr>
            <p:spPr bwMode="auto">
              <a:xfrm>
                <a:off x="6661" y="2173"/>
                <a:ext cx="141" cy="6"/>
              </a:xfrm>
              <a:custGeom>
                <a:avLst/>
                <a:gdLst>
                  <a:gd name="T0" fmla="*/ 0 w 49"/>
                  <a:gd name="T1" fmla="*/ 0 h 2"/>
                  <a:gd name="T2" fmla="*/ 22 w 49"/>
                  <a:gd name="T3" fmla="*/ 0 h 2"/>
                  <a:gd name="T4" fmla="*/ 44 w 49"/>
                  <a:gd name="T5" fmla="*/ 2 h 2"/>
                  <a:gd name="T6" fmla="*/ 49 w 4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0"/>
                    </a:moveTo>
                    <a:lnTo>
                      <a:pt x="22" y="0"/>
                    </a:lnTo>
                    <a:lnTo>
                      <a:pt x="44" y="2"/>
                    </a:lnTo>
                    <a:lnTo>
                      <a:pt x="49" y="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1" name="Rectangle 792"/>
              <p:cNvSpPr>
                <a:spLocks noChangeArrowheads="1"/>
              </p:cNvSpPr>
              <p:nvPr/>
            </p:nvSpPr>
            <p:spPr bwMode="auto">
              <a:xfrm>
                <a:off x="6828" y="2403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AGGS2384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2" name="Rectangle 793"/>
              <p:cNvSpPr>
                <a:spLocks noChangeArrowheads="1"/>
              </p:cNvSpPr>
              <p:nvPr/>
            </p:nvSpPr>
            <p:spPr bwMode="auto">
              <a:xfrm>
                <a:off x="6382" y="240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3" name="Freeform 794"/>
              <p:cNvSpPr>
                <a:spLocks/>
              </p:cNvSpPr>
              <p:nvPr/>
            </p:nvSpPr>
            <p:spPr bwMode="auto">
              <a:xfrm>
                <a:off x="6575" y="2455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4" name="Freeform 795"/>
              <p:cNvSpPr>
                <a:spLocks/>
              </p:cNvSpPr>
              <p:nvPr/>
            </p:nvSpPr>
            <p:spPr bwMode="auto">
              <a:xfrm>
                <a:off x="6661" y="245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5" name="Rectangle 796"/>
              <p:cNvSpPr>
                <a:spLocks noChangeArrowheads="1"/>
              </p:cNvSpPr>
              <p:nvPr/>
            </p:nvSpPr>
            <p:spPr bwMode="auto">
              <a:xfrm>
                <a:off x="6828" y="2619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AGGS1671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6" name="Rectangle 797"/>
              <p:cNvSpPr>
                <a:spLocks noChangeArrowheads="1"/>
              </p:cNvSpPr>
              <p:nvPr/>
            </p:nvSpPr>
            <p:spPr bwMode="auto">
              <a:xfrm>
                <a:off x="6382" y="2625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7" name="Freeform 798"/>
              <p:cNvSpPr>
                <a:spLocks/>
              </p:cNvSpPr>
              <p:nvPr/>
            </p:nvSpPr>
            <p:spPr bwMode="auto">
              <a:xfrm>
                <a:off x="6575" y="2671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8" name="Freeform 799"/>
              <p:cNvSpPr>
                <a:spLocks/>
              </p:cNvSpPr>
              <p:nvPr/>
            </p:nvSpPr>
            <p:spPr bwMode="auto">
              <a:xfrm>
                <a:off x="6661" y="267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9" name="Rectangle 800"/>
              <p:cNvSpPr>
                <a:spLocks noChangeArrowheads="1"/>
              </p:cNvSpPr>
              <p:nvPr/>
            </p:nvSpPr>
            <p:spPr bwMode="auto">
              <a:xfrm>
                <a:off x="6828" y="2746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AGGS1660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0" name="Rectangle 801"/>
              <p:cNvSpPr>
                <a:spLocks noChangeArrowheads="1"/>
              </p:cNvSpPr>
              <p:nvPr/>
            </p:nvSpPr>
            <p:spPr bwMode="auto">
              <a:xfrm>
                <a:off x="6382" y="275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1" name="Freeform 802"/>
              <p:cNvSpPr>
                <a:spLocks/>
              </p:cNvSpPr>
              <p:nvPr/>
            </p:nvSpPr>
            <p:spPr bwMode="auto">
              <a:xfrm>
                <a:off x="6575" y="2798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2" name="Freeform 803"/>
              <p:cNvSpPr>
                <a:spLocks/>
              </p:cNvSpPr>
              <p:nvPr/>
            </p:nvSpPr>
            <p:spPr bwMode="auto">
              <a:xfrm>
                <a:off x="6661" y="279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3" name="Rectangle 804"/>
              <p:cNvSpPr>
                <a:spLocks noChangeArrowheads="1"/>
              </p:cNvSpPr>
              <p:nvPr/>
            </p:nvSpPr>
            <p:spPr bwMode="auto">
              <a:xfrm>
                <a:off x="6382" y="1484"/>
                <a:ext cx="802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XB4(LGX17)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29" name="Group 888"/>
            <p:cNvGrpSpPr>
              <a:grpSpLocks/>
            </p:cNvGrpSpPr>
            <p:nvPr/>
          </p:nvGrpSpPr>
          <p:grpSpPr bwMode="auto">
            <a:xfrm>
              <a:off x="7396" y="1484"/>
              <a:ext cx="969" cy="3328"/>
              <a:chOff x="7396" y="1484"/>
              <a:chExt cx="969" cy="3328"/>
            </a:xfrm>
          </p:grpSpPr>
          <p:sp>
            <p:nvSpPr>
              <p:cNvPr id="630" name="AutoShape 806"/>
              <p:cNvSpPr>
                <a:spLocks noChangeArrowheads="1"/>
              </p:cNvSpPr>
              <p:nvPr/>
            </p:nvSpPr>
            <p:spPr bwMode="auto">
              <a:xfrm>
                <a:off x="7719" y="2049"/>
                <a:ext cx="69" cy="2723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1" name="Rectangle 807"/>
              <p:cNvSpPr>
                <a:spLocks noChangeArrowheads="1"/>
              </p:cNvSpPr>
              <p:nvPr/>
            </p:nvSpPr>
            <p:spPr bwMode="auto">
              <a:xfrm>
                <a:off x="7892" y="2032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AGGS2422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2" name="Rectangle 808"/>
              <p:cNvSpPr>
                <a:spLocks noChangeArrowheads="1"/>
              </p:cNvSpPr>
              <p:nvPr/>
            </p:nvSpPr>
            <p:spPr bwMode="auto">
              <a:xfrm>
                <a:off x="7494" y="2037"/>
                <a:ext cx="1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3" name="Freeform 809"/>
              <p:cNvSpPr>
                <a:spLocks/>
              </p:cNvSpPr>
              <p:nvPr/>
            </p:nvSpPr>
            <p:spPr bwMode="auto">
              <a:xfrm>
                <a:off x="7638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4" name="Freeform 810"/>
              <p:cNvSpPr>
                <a:spLocks/>
              </p:cNvSpPr>
              <p:nvPr/>
            </p:nvSpPr>
            <p:spPr bwMode="auto">
              <a:xfrm>
                <a:off x="7725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5" name="Rectangle 811"/>
              <p:cNvSpPr>
                <a:spLocks noChangeArrowheads="1"/>
              </p:cNvSpPr>
              <p:nvPr/>
            </p:nvSpPr>
            <p:spPr bwMode="auto">
              <a:xfrm>
                <a:off x="7892" y="2444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IPAHM354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6" name="Rectangle 812"/>
              <p:cNvSpPr>
                <a:spLocks noChangeArrowheads="1"/>
              </p:cNvSpPr>
              <p:nvPr/>
            </p:nvSpPr>
            <p:spPr bwMode="auto">
              <a:xfrm>
                <a:off x="7445" y="244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7" name="Freeform 813"/>
              <p:cNvSpPr>
                <a:spLocks/>
              </p:cNvSpPr>
              <p:nvPr/>
            </p:nvSpPr>
            <p:spPr bwMode="auto">
              <a:xfrm>
                <a:off x="7638" y="2496"/>
                <a:ext cx="81" cy="135"/>
              </a:xfrm>
              <a:custGeom>
                <a:avLst/>
                <a:gdLst>
                  <a:gd name="T0" fmla="*/ 0 w 28"/>
                  <a:gd name="T1" fmla="*/ 0 h 47"/>
                  <a:gd name="T2" fmla="*/ 6 w 28"/>
                  <a:gd name="T3" fmla="*/ 0 h 47"/>
                  <a:gd name="T4" fmla="*/ 28 w 28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7">
                    <a:moveTo>
                      <a:pt x="0" y="0"/>
                    </a:moveTo>
                    <a:lnTo>
                      <a:pt x="6" y="0"/>
                    </a:lnTo>
                    <a:lnTo>
                      <a:pt x="28" y="4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8" name="Freeform 814"/>
              <p:cNvSpPr>
                <a:spLocks/>
              </p:cNvSpPr>
              <p:nvPr/>
            </p:nvSpPr>
            <p:spPr bwMode="auto">
              <a:xfrm>
                <a:off x="7725" y="2496"/>
                <a:ext cx="141" cy="135"/>
              </a:xfrm>
              <a:custGeom>
                <a:avLst/>
                <a:gdLst>
                  <a:gd name="T0" fmla="*/ 0 w 49"/>
                  <a:gd name="T1" fmla="*/ 47 h 47"/>
                  <a:gd name="T2" fmla="*/ 22 w 49"/>
                  <a:gd name="T3" fmla="*/ 47 h 47"/>
                  <a:gd name="T4" fmla="*/ 44 w 49"/>
                  <a:gd name="T5" fmla="*/ 0 h 47"/>
                  <a:gd name="T6" fmla="*/ 49 w 49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7">
                    <a:moveTo>
                      <a:pt x="0" y="47"/>
                    </a:moveTo>
                    <a:lnTo>
                      <a:pt x="22" y="4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9" name="Rectangle 815"/>
              <p:cNvSpPr>
                <a:spLocks noChangeArrowheads="1"/>
              </p:cNvSpPr>
              <p:nvPr/>
            </p:nvSpPr>
            <p:spPr bwMode="auto">
              <a:xfrm>
                <a:off x="7892" y="2550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AGGS1645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0" name="Rectangle 816"/>
              <p:cNvSpPr>
                <a:spLocks noChangeArrowheads="1"/>
              </p:cNvSpPr>
              <p:nvPr/>
            </p:nvSpPr>
            <p:spPr bwMode="auto">
              <a:xfrm>
                <a:off x="7445" y="255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1" name="Freeform 817"/>
              <p:cNvSpPr>
                <a:spLocks/>
              </p:cNvSpPr>
              <p:nvPr/>
            </p:nvSpPr>
            <p:spPr bwMode="auto">
              <a:xfrm>
                <a:off x="7638" y="2602"/>
                <a:ext cx="81" cy="337"/>
              </a:xfrm>
              <a:custGeom>
                <a:avLst/>
                <a:gdLst>
                  <a:gd name="T0" fmla="*/ 0 w 28"/>
                  <a:gd name="T1" fmla="*/ 0 h 117"/>
                  <a:gd name="T2" fmla="*/ 6 w 28"/>
                  <a:gd name="T3" fmla="*/ 0 h 117"/>
                  <a:gd name="T4" fmla="*/ 28 w 28"/>
                  <a:gd name="T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7">
                    <a:moveTo>
                      <a:pt x="0" y="0"/>
                    </a:moveTo>
                    <a:lnTo>
                      <a:pt x="6" y="0"/>
                    </a:lnTo>
                    <a:lnTo>
                      <a:pt x="28" y="11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2" name="Freeform 818"/>
              <p:cNvSpPr>
                <a:spLocks/>
              </p:cNvSpPr>
              <p:nvPr/>
            </p:nvSpPr>
            <p:spPr bwMode="auto">
              <a:xfrm>
                <a:off x="7725" y="2602"/>
                <a:ext cx="141" cy="337"/>
              </a:xfrm>
              <a:custGeom>
                <a:avLst/>
                <a:gdLst>
                  <a:gd name="T0" fmla="*/ 0 w 49"/>
                  <a:gd name="T1" fmla="*/ 117 h 117"/>
                  <a:gd name="T2" fmla="*/ 22 w 49"/>
                  <a:gd name="T3" fmla="*/ 117 h 117"/>
                  <a:gd name="T4" fmla="*/ 44 w 49"/>
                  <a:gd name="T5" fmla="*/ 0 h 117"/>
                  <a:gd name="T6" fmla="*/ 49 w 49"/>
                  <a:gd name="T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7">
                    <a:moveTo>
                      <a:pt x="0" y="117"/>
                    </a:moveTo>
                    <a:lnTo>
                      <a:pt x="22" y="11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3" name="Rectangle 819"/>
              <p:cNvSpPr>
                <a:spLocks noChangeArrowheads="1"/>
              </p:cNvSpPr>
              <p:nvPr/>
            </p:nvSpPr>
            <p:spPr bwMode="auto">
              <a:xfrm>
                <a:off x="7892" y="2657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IPAHM282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4" name="Rectangle 820"/>
              <p:cNvSpPr>
                <a:spLocks noChangeArrowheads="1"/>
              </p:cNvSpPr>
              <p:nvPr/>
            </p:nvSpPr>
            <p:spPr bwMode="auto">
              <a:xfrm>
                <a:off x="7445" y="2663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5" name="Freeform 821"/>
              <p:cNvSpPr>
                <a:spLocks/>
              </p:cNvSpPr>
              <p:nvPr/>
            </p:nvSpPr>
            <p:spPr bwMode="auto">
              <a:xfrm>
                <a:off x="7638" y="2709"/>
                <a:ext cx="81" cy="279"/>
              </a:xfrm>
              <a:custGeom>
                <a:avLst/>
                <a:gdLst>
                  <a:gd name="T0" fmla="*/ 0 w 28"/>
                  <a:gd name="T1" fmla="*/ 0 h 97"/>
                  <a:gd name="T2" fmla="*/ 6 w 28"/>
                  <a:gd name="T3" fmla="*/ 0 h 97"/>
                  <a:gd name="T4" fmla="*/ 28 w 28"/>
                  <a:gd name="T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7">
                    <a:moveTo>
                      <a:pt x="0" y="0"/>
                    </a:moveTo>
                    <a:lnTo>
                      <a:pt x="6" y="0"/>
                    </a:lnTo>
                    <a:lnTo>
                      <a:pt x="28" y="9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6" name="Freeform 822"/>
              <p:cNvSpPr>
                <a:spLocks/>
              </p:cNvSpPr>
              <p:nvPr/>
            </p:nvSpPr>
            <p:spPr bwMode="auto">
              <a:xfrm>
                <a:off x="7725" y="2709"/>
                <a:ext cx="141" cy="279"/>
              </a:xfrm>
              <a:custGeom>
                <a:avLst/>
                <a:gdLst>
                  <a:gd name="T0" fmla="*/ 0 w 49"/>
                  <a:gd name="T1" fmla="*/ 97 h 97"/>
                  <a:gd name="T2" fmla="*/ 22 w 49"/>
                  <a:gd name="T3" fmla="*/ 97 h 97"/>
                  <a:gd name="T4" fmla="*/ 44 w 49"/>
                  <a:gd name="T5" fmla="*/ 0 h 97"/>
                  <a:gd name="T6" fmla="*/ 49 w 49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7">
                    <a:moveTo>
                      <a:pt x="0" y="97"/>
                    </a:moveTo>
                    <a:lnTo>
                      <a:pt x="22" y="9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7" name="Rectangle 823"/>
              <p:cNvSpPr>
                <a:spLocks noChangeArrowheads="1"/>
              </p:cNvSpPr>
              <p:nvPr/>
            </p:nvSpPr>
            <p:spPr bwMode="auto">
              <a:xfrm>
                <a:off x="7892" y="2764"/>
                <a:ext cx="3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TC6E1-2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8" name="Rectangle 824"/>
              <p:cNvSpPr>
                <a:spLocks noChangeArrowheads="1"/>
              </p:cNvSpPr>
              <p:nvPr/>
            </p:nvSpPr>
            <p:spPr bwMode="auto">
              <a:xfrm>
                <a:off x="7445" y="276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9" name="Freeform 825"/>
              <p:cNvSpPr>
                <a:spLocks/>
              </p:cNvSpPr>
              <p:nvPr/>
            </p:nvSpPr>
            <p:spPr bwMode="auto">
              <a:xfrm>
                <a:off x="7638" y="2815"/>
                <a:ext cx="81" cy="231"/>
              </a:xfrm>
              <a:custGeom>
                <a:avLst/>
                <a:gdLst>
                  <a:gd name="T0" fmla="*/ 0 w 28"/>
                  <a:gd name="T1" fmla="*/ 0 h 80"/>
                  <a:gd name="T2" fmla="*/ 6 w 28"/>
                  <a:gd name="T3" fmla="*/ 0 h 80"/>
                  <a:gd name="T4" fmla="*/ 28 w 28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0">
                    <a:moveTo>
                      <a:pt x="0" y="0"/>
                    </a:moveTo>
                    <a:lnTo>
                      <a:pt x="6" y="0"/>
                    </a:lnTo>
                    <a:lnTo>
                      <a:pt x="28" y="8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0" name="Freeform 826"/>
              <p:cNvSpPr>
                <a:spLocks/>
              </p:cNvSpPr>
              <p:nvPr/>
            </p:nvSpPr>
            <p:spPr bwMode="auto">
              <a:xfrm>
                <a:off x="7725" y="2815"/>
                <a:ext cx="141" cy="231"/>
              </a:xfrm>
              <a:custGeom>
                <a:avLst/>
                <a:gdLst>
                  <a:gd name="T0" fmla="*/ 0 w 49"/>
                  <a:gd name="T1" fmla="*/ 80 h 80"/>
                  <a:gd name="T2" fmla="*/ 22 w 49"/>
                  <a:gd name="T3" fmla="*/ 80 h 80"/>
                  <a:gd name="T4" fmla="*/ 44 w 49"/>
                  <a:gd name="T5" fmla="*/ 0 h 80"/>
                  <a:gd name="T6" fmla="*/ 49 w 49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0">
                    <a:moveTo>
                      <a:pt x="0" y="80"/>
                    </a:moveTo>
                    <a:lnTo>
                      <a:pt x="22" y="8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1" name="Rectangle 827"/>
              <p:cNvSpPr>
                <a:spLocks noChangeArrowheads="1"/>
              </p:cNvSpPr>
              <p:nvPr/>
            </p:nvSpPr>
            <p:spPr bwMode="auto">
              <a:xfrm>
                <a:off x="7892" y="2870"/>
                <a:ext cx="339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TC19E1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2" name="Rectangle 828"/>
              <p:cNvSpPr>
                <a:spLocks noChangeArrowheads="1"/>
              </p:cNvSpPr>
              <p:nvPr/>
            </p:nvSpPr>
            <p:spPr bwMode="auto">
              <a:xfrm>
                <a:off x="7445" y="287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3" name="Freeform 829"/>
              <p:cNvSpPr>
                <a:spLocks/>
              </p:cNvSpPr>
              <p:nvPr/>
            </p:nvSpPr>
            <p:spPr bwMode="auto">
              <a:xfrm>
                <a:off x="7638" y="2922"/>
                <a:ext cx="81" cy="187"/>
              </a:xfrm>
              <a:custGeom>
                <a:avLst/>
                <a:gdLst>
                  <a:gd name="T0" fmla="*/ 0 w 28"/>
                  <a:gd name="T1" fmla="*/ 0 h 65"/>
                  <a:gd name="T2" fmla="*/ 6 w 28"/>
                  <a:gd name="T3" fmla="*/ 0 h 65"/>
                  <a:gd name="T4" fmla="*/ 28 w 28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5">
                    <a:moveTo>
                      <a:pt x="0" y="0"/>
                    </a:moveTo>
                    <a:lnTo>
                      <a:pt x="6" y="0"/>
                    </a:lnTo>
                    <a:lnTo>
                      <a:pt x="28" y="6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4" name="Freeform 830"/>
              <p:cNvSpPr>
                <a:spLocks/>
              </p:cNvSpPr>
              <p:nvPr/>
            </p:nvSpPr>
            <p:spPr bwMode="auto">
              <a:xfrm>
                <a:off x="7725" y="2922"/>
                <a:ext cx="141" cy="187"/>
              </a:xfrm>
              <a:custGeom>
                <a:avLst/>
                <a:gdLst>
                  <a:gd name="T0" fmla="*/ 0 w 49"/>
                  <a:gd name="T1" fmla="*/ 65 h 65"/>
                  <a:gd name="T2" fmla="*/ 22 w 49"/>
                  <a:gd name="T3" fmla="*/ 65 h 65"/>
                  <a:gd name="T4" fmla="*/ 44 w 49"/>
                  <a:gd name="T5" fmla="*/ 0 h 65"/>
                  <a:gd name="T6" fmla="*/ 49 w 49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5">
                    <a:moveTo>
                      <a:pt x="0" y="65"/>
                    </a:moveTo>
                    <a:lnTo>
                      <a:pt x="22" y="6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5" name="Rectangle 831"/>
              <p:cNvSpPr>
                <a:spLocks noChangeArrowheads="1"/>
              </p:cNvSpPr>
              <p:nvPr/>
            </p:nvSpPr>
            <p:spPr bwMode="auto">
              <a:xfrm>
                <a:off x="7892" y="2977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AGGS2322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6" name="Rectangle 832"/>
              <p:cNvSpPr>
                <a:spLocks noChangeArrowheads="1"/>
              </p:cNvSpPr>
              <p:nvPr/>
            </p:nvSpPr>
            <p:spPr bwMode="auto">
              <a:xfrm>
                <a:off x="7445" y="2983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7" name="Freeform 833"/>
              <p:cNvSpPr>
                <a:spLocks/>
              </p:cNvSpPr>
              <p:nvPr/>
            </p:nvSpPr>
            <p:spPr bwMode="auto">
              <a:xfrm>
                <a:off x="7638" y="3029"/>
                <a:ext cx="81" cy="115"/>
              </a:xfrm>
              <a:custGeom>
                <a:avLst/>
                <a:gdLst>
                  <a:gd name="T0" fmla="*/ 0 w 28"/>
                  <a:gd name="T1" fmla="*/ 0 h 40"/>
                  <a:gd name="T2" fmla="*/ 6 w 28"/>
                  <a:gd name="T3" fmla="*/ 0 h 40"/>
                  <a:gd name="T4" fmla="*/ 28 w 28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0">
                    <a:moveTo>
                      <a:pt x="0" y="0"/>
                    </a:moveTo>
                    <a:lnTo>
                      <a:pt x="6" y="0"/>
                    </a:lnTo>
                    <a:lnTo>
                      <a:pt x="28" y="4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8" name="Freeform 834"/>
              <p:cNvSpPr>
                <a:spLocks/>
              </p:cNvSpPr>
              <p:nvPr/>
            </p:nvSpPr>
            <p:spPr bwMode="auto">
              <a:xfrm>
                <a:off x="7725" y="3029"/>
                <a:ext cx="141" cy="115"/>
              </a:xfrm>
              <a:custGeom>
                <a:avLst/>
                <a:gdLst>
                  <a:gd name="T0" fmla="*/ 0 w 49"/>
                  <a:gd name="T1" fmla="*/ 40 h 40"/>
                  <a:gd name="T2" fmla="*/ 22 w 49"/>
                  <a:gd name="T3" fmla="*/ 40 h 40"/>
                  <a:gd name="T4" fmla="*/ 44 w 49"/>
                  <a:gd name="T5" fmla="*/ 0 h 40"/>
                  <a:gd name="T6" fmla="*/ 49 w 4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0">
                    <a:moveTo>
                      <a:pt x="0" y="40"/>
                    </a:moveTo>
                    <a:lnTo>
                      <a:pt x="22" y="4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9" name="Rectangle 835"/>
              <p:cNvSpPr>
                <a:spLocks noChangeArrowheads="1"/>
              </p:cNvSpPr>
              <p:nvPr/>
            </p:nvSpPr>
            <p:spPr bwMode="auto">
              <a:xfrm>
                <a:off x="7892" y="3083"/>
                <a:ext cx="40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Ai119F10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0" name="Rectangle 836"/>
              <p:cNvSpPr>
                <a:spLocks noChangeArrowheads="1"/>
              </p:cNvSpPr>
              <p:nvPr/>
            </p:nvSpPr>
            <p:spPr bwMode="auto">
              <a:xfrm>
                <a:off x="7445" y="308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1" name="Freeform 837"/>
              <p:cNvSpPr>
                <a:spLocks/>
              </p:cNvSpPr>
              <p:nvPr/>
            </p:nvSpPr>
            <p:spPr bwMode="auto">
              <a:xfrm>
                <a:off x="7638" y="3135"/>
                <a:ext cx="81" cy="29"/>
              </a:xfrm>
              <a:custGeom>
                <a:avLst/>
                <a:gdLst>
                  <a:gd name="T0" fmla="*/ 0 w 28"/>
                  <a:gd name="T1" fmla="*/ 0 h 10"/>
                  <a:gd name="T2" fmla="*/ 6 w 28"/>
                  <a:gd name="T3" fmla="*/ 0 h 10"/>
                  <a:gd name="T4" fmla="*/ 28 w 28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">
                    <a:moveTo>
                      <a:pt x="0" y="0"/>
                    </a:moveTo>
                    <a:lnTo>
                      <a:pt x="6" y="0"/>
                    </a:lnTo>
                    <a:lnTo>
                      <a:pt x="28" y="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2" name="Freeform 838"/>
              <p:cNvSpPr>
                <a:spLocks/>
              </p:cNvSpPr>
              <p:nvPr/>
            </p:nvSpPr>
            <p:spPr bwMode="auto">
              <a:xfrm>
                <a:off x="7725" y="3135"/>
                <a:ext cx="141" cy="29"/>
              </a:xfrm>
              <a:custGeom>
                <a:avLst/>
                <a:gdLst>
                  <a:gd name="T0" fmla="*/ 0 w 49"/>
                  <a:gd name="T1" fmla="*/ 10 h 10"/>
                  <a:gd name="T2" fmla="*/ 22 w 49"/>
                  <a:gd name="T3" fmla="*/ 10 h 10"/>
                  <a:gd name="T4" fmla="*/ 44 w 49"/>
                  <a:gd name="T5" fmla="*/ 0 h 10"/>
                  <a:gd name="T6" fmla="*/ 49 w 4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">
                    <a:moveTo>
                      <a:pt x="0" y="10"/>
                    </a:moveTo>
                    <a:lnTo>
                      <a:pt x="22" y="1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3" name="Rectangle 839"/>
              <p:cNvSpPr>
                <a:spLocks noChangeArrowheads="1"/>
              </p:cNvSpPr>
              <p:nvPr/>
            </p:nvSpPr>
            <p:spPr bwMode="auto">
              <a:xfrm>
                <a:off x="7892" y="3190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AGGS1754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4" name="Rectangle 840"/>
              <p:cNvSpPr>
                <a:spLocks noChangeArrowheads="1"/>
              </p:cNvSpPr>
              <p:nvPr/>
            </p:nvSpPr>
            <p:spPr bwMode="auto">
              <a:xfrm>
                <a:off x="7445" y="319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5" name="Freeform 841"/>
              <p:cNvSpPr>
                <a:spLocks/>
              </p:cNvSpPr>
              <p:nvPr/>
            </p:nvSpPr>
            <p:spPr bwMode="auto">
              <a:xfrm>
                <a:off x="7638" y="3187"/>
                <a:ext cx="81" cy="55"/>
              </a:xfrm>
              <a:custGeom>
                <a:avLst/>
                <a:gdLst>
                  <a:gd name="T0" fmla="*/ 0 w 28"/>
                  <a:gd name="T1" fmla="*/ 19 h 19"/>
                  <a:gd name="T2" fmla="*/ 6 w 28"/>
                  <a:gd name="T3" fmla="*/ 19 h 19"/>
                  <a:gd name="T4" fmla="*/ 28 w 28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19"/>
                    </a:moveTo>
                    <a:lnTo>
                      <a:pt x="6" y="1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6" name="Freeform 842"/>
              <p:cNvSpPr>
                <a:spLocks/>
              </p:cNvSpPr>
              <p:nvPr/>
            </p:nvSpPr>
            <p:spPr bwMode="auto">
              <a:xfrm>
                <a:off x="7725" y="3187"/>
                <a:ext cx="141" cy="55"/>
              </a:xfrm>
              <a:custGeom>
                <a:avLst/>
                <a:gdLst>
                  <a:gd name="T0" fmla="*/ 0 w 49"/>
                  <a:gd name="T1" fmla="*/ 0 h 19"/>
                  <a:gd name="T2" fmla="*/ 22 w 49"/>
                  <a:gd name="T3" fmla="*/ 0 h 19"/>
                  <a:gd name="T4" fmla="*/ 44 w 49"/>
                  <a:gd name="T5" fmla="*/ 19 h 19"/>
                  <a:gd name="T6" fmla="*/ 49 w 49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">
                    <a:moveTo>
                      <a:pt x="0" y="0"/>
                    </a:moveTo>
                    <a:lnTo>
                      <a:pt x="22" y="0"/>
                    </a:lnTo>
                    <a:lnTo>
                      <a:pt x="44" y="19"/>
                    </a:lnTo>
                    <a:lnTo>
                      <a:pt x="49" y="1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7" name="Rectangle 843"/>
              <p:cNvSpPr>
                <a:spLocks noChangeArrowheads="1"/>
              </p:cNvSpPr>
              <p:nvPr/>
            </p:nvSpPr>
            <p:spPr bwMode="auto">
              <a:xfrm>
                <a:off x="7892" y="3297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AGGS2115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8" name="Rectangle 844"/>
              <p:cNvSpPr>
                <a:spLocks noChangeArrowheads="1"/>
              </p:cNvSpPr>
              <p:nvPr/>
            </p:nvSpPr>
            <p:spPr bwMode="auto">
              <a:xfrm>
                <a:off x="7445" y="330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9" name="Freeform 845"/>
              <p:cNvSpPr>
                <a:spLocks/>
              </p:cNvSpPr>
              <p:nvPr/>
            </p:nvSpPr>
            <p:spPr bwMode="auto">
              <a:xfrm>
                <a:off x="7638" y="3233"/>
                <a:ext cx="81" cy="116"/>
              </a:xfrm>
              <a:custGeom>
                <a:avLst/>
                <a:gdLst>
                  <a:gd name="T0" fmla="*/ 0 w 28"/>
                  <a:gd name="T1" fmla="*/ 40 h 40"/>
                  <a:gd name="T2" fmla="*/ 6 w 28"/>
                  <a:gd name="T3" fmla="*/ 40 h 40"/>
                  <a:gd name="T4" fmla="*/ 28 w 2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0">
                    <a:moveTo>
                      <a:pt x="0" y="40"/>
                    </a:moveTo>
                    <a:lnTo>
                      <a:pt x="6" y="4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0" name="Freeform 846"/>
              <p:cNvSpPr>
                <a:spLocks/>
              </p:cNvSpPr>
              <p:nvPr/>
            </p:nvSpPr>
            <p:spPr bwMode="auto">
              <a:xfrm>
                <a:off x="7725" y="3233"/>
                <a:ext cx="141" cy="116"/>
              </a:xfrm>
              <a:custGeom>
                <a:avLst/>
                <a:gdLst>
                  <a:gd name="T0" fmla="*/ 0 w 49"/>
                  <a:gd name="T1" fmla="*/ 0 h 40"/>
                  <a:gd name="T2" fmla="*/ 22 w 49"/>
                  <a:gd name="T3" fmla="*/ 0 h 40"/>
                  <a:gd name="T4" fmla="*/ 44 w 49"/>
                  <a:gd name="T5" fmla="*/ 40 h 40"/>
                  <a:gd name="T6" fmla="*/ 49 w 49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0">
                    <a:moveTo>
                      <a:pt x="0" y="0"/>
                    </a:moveTo>
                    <a:lnTo>
                      <a:pt x="22" y="0"/>
                    </a:lnTo>
                    <a:lnTo>
                      <a:pt x="44" y="40"/>
                    </a:lnTo>
                    <a:lnTo>
                      <a:pt x="49" y="4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1" name="Rectangle 847"/>
              <p:cNvSpPr>
                <a:spLocks noChangeArrowheads="1"/>
              </p:cNvSpPr>
              <p:nvPr/>
            </p:nvSpPr>
            <p:spPr bwMode="auto">
              <a:xfrm>
                <a:off x="7892" y="3403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AGGS1691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2" name="Rectangle 848"/>
              <p:cNvSpPr>
                <a:spLocks noChangeArrowheads="1"/>
              </p:cNvSpPr>
              <p:nvPr/>
            </p:nvSpPr>
            <p:spPr bwMode="auto">
              <a:xfrm>
                <a:off x="7445" y="340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3" name="Freeform 849"/>
              <p:cNvSpPr>
                <a:spLocks/>
              </p:cNvSpPr>
              <p:nvPr/>
            </p:nvSpPr>
            <p:spPr bwMode="auto">
              <a:xfrm>
                <a:off x="7638" y="3317"/>
                <a:ext cx="81" cy="138"/>
              </a:xfrm>
              <a:custGeom>
                <a:avLst/>
                <a:gdLst>
                  <a:gd name="T0" fmla="*/ 0 w 28"/>
                  <a:gd name="T1" fmla="*/ 48 h 48"/>
                  <a:gd name="T2" fmla="*/ 6 w 28"/>
                  <a:gd name="T3" fmla="*/ 48 h 48"/>
                  <a:gd name="T4" fmla="*/ 28 w 2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8">
                    <a:moveTo>
                      <a:pt x="0" y="48"/>
                    </a:moveTo>
                    <a:lnTo>
                      <a:pt x="6" y="4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4" name="Freeform 850"/>
              <p:cNvSpPr>
                <a:spLocks/>
              </p:cNvSpPr>
              <p:nvPr/>
            </p:nvSpPr>
            <p:spPr bwMode="auto">
              <a:xfrm>
                <a:off x="7725" y="3317"/>
                <a:ext cx="141" cy="138"/>
              </a:xfrm>
              <a:custGeom>
                <a:avLst/>
                <a:gdLst>
                  <a:gd name="T0" fmla="*/ 0 w 49"/>
                  <a:gd name="T1" fmla="*/ 0 h 48"/>
                  <a:gd name="T2" fmla="*/ 22 w 49"/>
                  <a:gd name="T3" fmla="*/ 0 h 48"/>
                  <a:gd name="T4" fmla="*/ 44 w 49"/>
                  <a:gd name="T5" fmla="*/ 48 h 48"/>
                  <a:gd name="T6" fmla="*/ 49 w 4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8">
                    <a:moveTo>
                      <a:pt x="0" y="0"/>
                    </a:moveTo>
                    <a:lnTo>
                      <a:pt x="22" y="0"/>
                    </a:lnTo>
                    <a:lnTo>
                      <a:pt x="44" y="48"/>
                    </a:lnTo>
                    <a:lnTo>
                      <a:pt x="49" y="4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5" name="Rectangle 851"/>
              <p:cNvSpPr>
                <a:spLocks noChangeArrowheads="1"/>
              </p:cNvSpPr>
              <p:nvPr/>
            </p:nvSpPr>
            <p:spPr bwMode="auto">
              <a:xfrm>
                <a:off x="7892" y="3510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AGGS2043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6" name="Rectangle 852"/>
              <p:cNvSpPr>
                <a:spLocks noChangeArrowheads="1"/>
              </p:cNvSpPr>
              <p:nvPr/>
            </p:nvSpPr>
            <p:spPr bwMode="auto">
              <a:xfrm>
                <a:off x="7445" y="351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7" name="Freeform 853"/>
              <p:cNvSpPr>
                <a:spLocks/>
              </p:cNvSpPr>
              <p:nvPr/>
            </p:nvSpPr>
            <p:spPr bwMode="auto">
              <a:xfrm>
                <a:off x="7638" y="3406"/>
                <a:ext cx="81" cy="156"/>
              </a:xfrm>
              <a:custGeom>
                <a:avLst/>
                <a:gdLst>
                  <a:gd name="T0" fmla="*/ 0 w 28"/>
                  <a:gd name="T1" fmla="*/ 54 h 54"/>
                  <a:gd name="T2" fmla="*/ 6 w 28"/>
                  <a:gd name="T3" fmla="*/ 54 h 54"/>
                  <a:gd name="T4" fmla="*/ 28 w 28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4">
                    <a:moveTo>
                      <a:pt x="0" y="54"/>
                    </a:moveTo>
                    <a:lnTo>
                      <a:pt x="6" y="5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8" name="Freeform 854"/>
              <p:cNvSpPr>
                <a:spLocks/>
              </p:cNvSpPr>
              <p:nvPr/>
            </p:nvSpPr>
            <p:spPr bwMode="auto">
              <a:xfrm>
                <a:off x="7725" y="3406"/>
                <a:ext cx="141" cy="156"/>
              </a:xfrm>
              <a:custGeom>
                <a:avLst/>
                <a:gdLst>
                  <a:gd name="T0" fmla="*/ 0 w 49"/>
                  <a:gd name="T1" fmla="*/ 0 h 54"/>
                  <a:gd name="T2" fmla="*/ 22 w 49"/>
                  <a:gd name="T3" fmla="*/ 0 h 54"/>
                  <a:gd name="T4" fmla="*/ 44 w 49"/>
                  <a:gd name="T5" fmla="*/ 54 h 54"/>
                  <a:gd name="T6" fmla="*/ 49 w 49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4">
                    <a:moveTo>
                      <a:pt x="0" y="0"/>
                    </a:moveTo>
                    <a:lnTo>
                      <a:pt x="22" y="0"/>
                    </a:lnTo>
                    <a:lnTo>
                      <a:pt x="44" y="54"/>
                    </a:lnTo>
                    <a:lnTo>
                      <a:pt x="49" y="5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9" name="Rectangle 855"/>
              <p:cNvSpPr>
                <a:spLocks noChangeArrowheads="1"/>
              </p:cNvSpPr>
              <p:nvPr/>
            </p:nvSpPr>
            <p:spPr bwMode="auto">
              <a:xfrm>
                <a:off x="7892" y="3617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AGGS2216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0" name="Rectangle 856"/>
              <p:cNvSpPr>
                <a:spLocks noChangeArrowheads="1"/>
              </p:cNvSpPr>
              <p:nvPr/>
            </p:nvSpPr>
            <p:spPr bwMode="auto">
              <a:xfrm>
                <a:off x="7445" y="362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1" name="Freeform 857"/>
              <p:cNvSpPr>
                <a:spLocks/>
              </p:cNvSpPr>
              <p:nvPr/>
            </p:nvSpPr>
            <p:spPr bwMode="auto">
              <a:xfrm>
                <a:off x="7638" y="3441"/>
                <a:ext cx="81" cy="227"/>
              </a:xfrm>
              <a:custGeom>
                <a:avLst/>
                <a:gdLst>
                  <a:gd name="T0" fmla="*/ 0 w 28"/>
                  <a:gd name="T1" fmla="*/ 79 h 79"/>
                  <a:gd name="T2" fmla="*/ 6 w 28"/>
                  <a:gd name="T3" fmla="*/ 79 h 79"/>
                  <a:gd name="T4" fmla="*/ 28 w 28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9">
                    <a:moveTo>
                      <a:pt x="0" y="79"/>
                    </a:moveTo>
                    <a:lnTo>
                      <a:pt x="6" y="7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2" name="Freeform 858"/>
              <p:cNvSpPr>
                <a:spLocks/>
              </p:cNvSpPr>
              <p:nvPr/>
            </p:nvSpPr>
            <p:spPr bwMode="auto">
              <a:xfrm>
                <a:off x="7725" y="3441"/>
                <a:ext cx="141" cy="227"/>
              </a:xfrm>
              <a:custGeom>
                <a:avLst/>
                <a:gdLst>
                  <a:gd name="T0" fmla="*/ 0 w 49"/>
                  <a:gd name="T1" fmla="*/ 0 h 79"/>
                  <a:gd name="T2" fmla="*/ 22 w 49"/>
                  <a:gd name="T3" fmla="*/ 0 h 79"/>
                  <a:gd name="T4" fmla="*/ 44 w 49"/>
                  <a:gd name="T5" fmla="*/ 79 h 79"/>
                  <a:gd name="T6" fmla="*/ 49 w 49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9">
                    <a:moveTo>
                      <a:pt x="0" y="0"/>
                    </a:moveTo>
                    <a:lnTo>
                      <a:pt x="22" y="0"/>
                    </a:lnTo>
                    <a:lnTo>
                      <a:pt x="44" y="79"/>
                    </a:lnTo>
                    <a:lnTo>
                      <a:pt x="49" y="7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3" name="Rectangle 859"/>
              <p:cNvSpPr>
                <a:spLocks noChangeArrowheads="1"/>
              </p:cNvSpPr>
              <p:nvPr/>
            </p:nvSpPr>
            <p:spPr bwMode="auto">
              <a:xfrm>
                <a:off x="7892" y="3723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AGGS2287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4" name="Rectangle 860"/>
              <p:cNvSpPr>
                <a:spLocks noChangeArrowheads="1"/>
              </p:cNvSpPr>
              <p:nvPr/>
            </p:nvSpPr>
            <p:spPr bwMode="auto">
              <a:xfrm>
                <a:off x="7445" y="372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5" name="Freeform 861"/>
              <p:cNvSpPr>
                <a:spLocks/>
              </p:cNvSpPr>
              <p:nvPr/>
            </p:nvSpPr>
            <p:spPr bwMode="auto">
              <a:xfrm>
                <a:off x="7638" y="3513"/>
                <a:ext cx="81" cy="262"/>
              </a:xfrm>
              <a:custGeom>
                <a:avLst/>
                <a:gdLst>
                  <a:gd name="T0" fmla="*/ 0 w 28"/>
                  <a:gd name="T1" fmla="*/ 91 h 91"/>
                  <a:gd name="T2" fmla="*/ 6 w 28"/>
                  <a:gd name="T3" fmla="*/ 91 h 91"/>
                  <a:gd name="T4" fmla="*/ 28 w 28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1">
                    <a:moveTo>
                      <a:pt x="0" y="91"/>
                    </a:moveTo>
                    <a:lnTo>
                      <a:pt x="6" y="9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6" name="Freeform 862"/>
              <p:cNvSpPr>
                <a:spLocks/>
              </p:cNvSpPr>
              <p:nvPr/>
            </p:nvSpPr>
            <p:spPr bwMode="auto">
              <a:xfrm>
                <a:off x="7725" y="3513"/>
                <a:ext cx="141" cy="262"/>
              </a:xfrm>
              <a:custGeom>
                <a:avLst/>
                <a:gdLst>
                  <a:gd name="T0" fmla="*/ 0 w 49"/>
                  <a:gd name="T1" fmla="*/ 0 h 91"/>
                  <a:gd name="T2" fmla="*/ 22 w 49"/>
                  <a:gd name="T3" fmla="*/ 0 h 91"/>
                  <a:gd name="T4" fmla="*/ 44 w 49"/>
                  <a:gd name="T5" fmla="*/ 91 h 91"/>
                  <a:gd name="T6" fmla="*/ 49 w 49"/>
                  <a:gd name="T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1">
                    <a:moveTo>
                      <a:pt x="0" y="0"/>
                    </a:moveTo>
                    <a:lnTo>
                      <a:pt x="22" y="0"/>
                    </a:lnTo>
                    <a:lnTo>
                      <a:pt x="44" y="91"/>
                    </a:lnTo>
                    <a:lnTo>
                      <a:pt x="49" y="9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7" name="Rectangle 863"/>
              <p:cNvSpPr>
                <a:spLocks noChangeArrowheads="1"/>
              </p:cNvSpPr>
              <p:nvPr/>
            </p:nvSpPr>
            <p:spPr bwMode="auto">
              <a:xfrm>
                <a:off x="7892" y="3830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AGGS2415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8" name="Rectangle 864"/>
              <p:cNvSpPr>
                <a:spLocks noChangeArrowheads="1"/>
              </p:cNvSpPr>
              <p:nvPr/>
            </p:nvSpPr>
            <p:spPr bwMode="auto">
              <a:xfrm>
                <a:off x="7445" y="383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63.6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9" name="Freeform 865"/>
              <p:cNvSpPr>
                <a:spLocks/>
              </p:cNvSpPr>
              <p:nvPr/>
            </p:nvSpPr>
            <p:spPr bwMode="auto">
              <a:xfrm>
                <a:off x="7638" y="3599"/>
                <a:ext cx="81" cy="283"/>
              </a:xfrm>
              <a:custGeom>
                <a:avLst/>
                <a:gdLst>
                  <a:gd name="T0" fmla="*/ 0 w 28"/>
                  <a:gd name="T1" fmla="*/ 98 h 98"/>
                  <a:gd name="T2" fmla="*/ 6 w 28"/>
                  <a:gd name="T3" fmla="*/ 98 h 98"/>
                  <a:gd name="T4" fmla="*/ 28 w 28"/>
                  <a:gd name="T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8">
                    <a:moveTo>
                      <a:pt x="0" y="98"/>
                    </a:moveTo>
                    <a:lnTo>
                      <a:pt x="6" y="9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0" name="Freeform 866"/>
              <p:cNvSpPr>
                <a:spLocks/>
              </p:cNvSpPr>
              <p:nvPr/>
            </p:nvSpPr>
            <p:spPr bwMode="auto">
              <a:xfrm>
                <a:off x="7725" y="3599"/>
                <a:ext cx="141" cy="283"/>
              </a:xfrm>
              <a:custGeom>
                <a:avLst/>
                <a:gdLst>
                  <a:gd name="T0" fmla="*/ 0 w 49"/>
                  <a:gd name="T1" fmla="*/ 0 h 98"/>
                  <a:gd name="T2" fmla="*/ 22 w 49"/>
                  <a:gd name="T3" fmla="*/ 0 h 98"/>
                  <a:gd name="T4" fmla="*/ 44 w 49"/>
                  <a:gd name="T5" fmla="*/ 98 h 98"/>
                  <a:gd name="T6" fmla="*/ 49 w 49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8">
                    <a:moveTo>
                      <a:pt x="0" y="0"/>
                    </a:moveTo>
                    <a:lnTo>
                      <a:pt x="22" y="0"/>
                    </a:lnTo>
                    <a:lnTo>
                      <a:pt x="44" y="98"/>
                    </a:lnTo>
                    <a:lnTo>
                      <a:pt x="49" y="9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1" name="Rectangle 867"/>
              <p:cNvSpPr>
                <a:spLocks noChangeArrowheads="1"/>
              </p:cNvSpPr>
              <p:nvPr/>
            </p:nvSpPr>
            <p:spPr bwMode="auto">
              <a:xfrm>
                <a:off x="7892" y="3937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AGGS2398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2" name="Rectangle 868"/>
              <p:cNvSpPr>
                <a:spLocks noChangeArrowheads="1"/>
              </p:cNvSpPr>
              <p:nvPr/>
            </p:nvSpPr>
            <p:spPr bwMode="auto">
              <a:xfrm>
                <a:off x="7445" y="394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3" name="Freeform 869"/>
              <p:cNvSpPr>
                <a:spLocks/>
              </p:cNvSpPr>
              <p:nvPr/>
            </p:nvSpPr>
            <p:spPr bwMode="auto">
              <a:xfrm>
                <a:off x="7638" y="3772"/>
                <a:ext cx="81" cy="216"/>
              </a:xfrm>
              <a:custGeom>
                <a:avLst/>
                <a:gdLst>
                  <a:gd name="T0" fmla="*/ 0 w 28"/>
                  <a:gd name="T1" fmla="*/ 75 h 75"/>
                  <a:gd name="T2" fmla="*/ 6 w 28"/>
                  <a:gd name="T3" fmla="*/ 75 h 75"/>
                  <a:gd name="T4" fmla="*/ 28 w 28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5">
                    <a:moveTo>
                      <a:pt x="0" y="75"/>
                    </a:moveTo>
                    <a:lnTo>
                      <a:pt x="6" y="7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4" name="Freeform 870"/>
              <p:cNvSpPr>
                <a:spLocks/>
              </p:cNvSpPr>
              <p:nvPr/>
            </p:nvSpPr>
            <p:spPr bwMode="auto">
              <a:xfrm>
                <a:off x="7725" y="3772"/>
                <a:ext cx="141" cy="216"/>
              </a:xfrm>
              <a:custGeom>
                <a:avLst/>
                <a:gdLst>
                  <a:gd name="T0" fmla="*/ 0 w 49"/>
                  <a:gd name="T1" fmla="*/ 0 h 75"/>
                  <a:gd name="T2" fmla="*/ 22 w 49"/>
                  <a:gd name="T3" fmla="*/ 0 h 75"/>
                  <a:gd name="T4" fmla="*/ 44 w 49"/>
                  <a:gd name="T5" fmla="*/ 75 h 75"/>
                  <a:gd name="T6" fmla="*/ 49 w 49"/>
                  <a:gd name="T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5">
                    <a:moveTo>
                      <a:pt x="0" y="0"/>
                    </a:moveTo>
                    <a:lnTo>
                      <a:pt x="22" y="0"/>
                    </a:lnTo>
                    <a:lnTo>
                      <a:pt x="44" y="75"/>
                    </a:lnTo>
                    <a:lnTo>
                      <a:pt x="49" y="7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5" name="Rectangle 871"/>
              <p:cNvSpPr>
                <a:spLocks noChangeArrowheads="1"/>
              </p:cNvSpPr>
              <p:nvPr/>
            </p:nvSpPr>
            <p:spPr bwMode="auto">
              <a:xfrm>
                <a:off x="7892" y="4043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ARS590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6" name="Rectangle 872"/>
              <p:cNvSpPr>
                <a:spLocks noChangeArrowheads="1"/>
              </p:cNvSpPr>
              <p:nvPr/>
            </p:nvSpPr>
            <p:spPr bwMode="auto">
              <a:xfrm>
                <a:off x="7445" y="4049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78.3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7" name="Freeform 873"/>
              <p:cNvSpPr>
                <a:spLocks/>
              </p:cNvSpPr>
              <p:nvPr/>
            </p:nvSpPr>
            <p:spPr bwMode="auto">
              <a:xfrm>
                <a:off x="7638" y="3951"/>
                <a:ext cx="81" cy="144"/>
              </a:xfrm>
              <a:custGeom>
                <a:avLst/>
                <a:gdLst>
                  <a:gd name="T0" fmla="*/ 0 w 28"/>
                  <a:gd name="T1" fmla="*/ 50 h 50"/>
                  <a:gd name="T2" fmla="*/ 6 w 28"/>
                  <a:gd name="T3" fmla="*/ 50 h 50"/>
                  <a:gd name="T4" fmla="*/ 28 w 28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0">
                    <a:moveTo>
                      <a:pt x="0" y="50"/>
                    </a:moveTo>
                    <a:lnTo>
                      <a:pt x="6" y="5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8" name="Freeform 874"/>
              <p:cNvSpPr>
                <a:spLocks/>
              </p:cNvSpPr>
              <p:nvPr/>
            </p:nvSpPr>
            <p:spPr bwMode="auto">
              <a:xfrm>
                <a:off x="7725" y="3951"/>
                <a:ext cx="141" cy="144"/>
              </a:xfrm>
              <a:custGeom>
                <a:avLst/>
                <a:gdLst>
                  <a:gd name="T0" fmla="*/ 0 w 49"/>
                  <a:gd name="T1" fmla="*/ 0 h 50"/>
                  <a:gd name="T2" fmla="*/ 22 w 49"/>
                  <a:gd name="T3" fmla="*/ 0 h 50"/>
                  <a:gd name="T4" fmla="*/ 44 w 49"/>
                  <a:gd name="T5" fmla="*/ 50 h 50"/>
                  <a:gd name="T6" fmla="*/ 49 w 49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0">
                    <a:moveTo>
                      <a:pt x="0" y="0"/>
                    </a:moveTo>
                    <a:lnTo>
                      <a:pt x="22" y="0"/>
                    </a:lnTo>
                    <a:lnTo>
                      <a:pt x="44" y="50"/>
                    </a:lnTo>
                    <a:lnTo>
                      <a:pt x="49" y="5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9" name="Rectangle 875"/>
              <p:cNvSpPr>
                <a:spLocks noChangeArrowheads="1"/>
              </p:cNvSpPr>
              <p:nvPr/>
            </p:nvSpPr>
            <p:spPr bwMode="auto">
              <a:xfrm>
                <a:off x="7892" y="4150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ARS298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0" name="Rectangle 876"/>
              <p:cNvSpPr>
                <a:spLocks noChangeArrowheads="1"/>
              </p:cNvSpPr>
              <p:nvPr/>
            </p:nvSpPr>
            <p:spPr bwMode="auto">
              <a:xfrm>
                <a:off x="7445" y="4156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83.5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1" name="Freeform 877"/>
              <p:cNvSpPr>
                <a:spLocks/>
              </p:cNvSpPr>
              <p:nvPr/>
            </p:nvSpPr>
            <p:spPr bwMode="auto">
              <a:xfrm>
                <a:off x="7638" y="4075"/>
                <a:ext cx="81" cy="127"/>
              </a:xfrm>
              <a:custGeom>
                <a:avLst/>
                <a:gdLst>
                  <a:gd name="T0" fmla="*/ 0 w 28"/>
                  <a:gd name="T1" fmla="*/ 44 h 44"/>
                  <a:gd name="T2" fmla="*/ 6 w 28"/>
                  <a:gd name="T3" fmla="*/ 44 h 44"/>
                  <a:gd name="T4" fmla="*/ 28 w 28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4">
                    <a:moveTo>
                      <a:pt x="0" y="44"/>
                    </a:moveTo>
                    <a:lnTo>
                      <a:pt x="6" y="4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2" name="Freeform 878"/>
              <p:cNvSpPr>
                <a:spLocks/>
              </p:cNvSpPr>
              <p:nvPr/>
            </p:nvSpPr>
            <p:spPr bwMode="auto">
              <a:xfrm>
                <a:off x="7725" y="4075"/>
                <a:ext cx="141" cy="127"/>
              </a:xfrm>
              <a:custGeom>
                <a:avLst/>
                <a:gdLst>
                  <a:gd name="T0" fmla="*/ 0 w 49"/>
                  <a:gd name="T1" fmla="*/ 0 h 44"/>
                  <a:gd name="T2" fmla="*/ 22 w 49"/>
                  <a:gd name="T3" fmla="*/ 0 h 44"/>
                  <a:gd name="T4" fmla="*/ 44 w 49"/>
                  <a:gd name="T5" fmla="*/ 44 h 44"/>
                  <a:gd name="T6" fmla="*/ 49 w 49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4">
                    <a:moveTo>
                      <a:pt x="0" y="0"/>
                    </a:moveTo>
                    <a:lnTo>
                      <a:pt x="22" y="0"/>
                    </a:lnTo>
                    <a:lnTo>
                      <a:pt x="44" y="44"/>
                    </a:lnTo>
                    <a:lnTo>
                      <a:pt x="49" y="4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3" name="Rectangle 879"/>
              <p:cNvSpPr>
                <a:spLocks noChangeArrowheads="1"/>
              </p:cNvSpPr>
              <p:nvPr/>
            </p:nvSpPr>
            <p:spPr bwMode="auto">
              <a:xfrm>
                <a:off x="7892" y="4256"/>
                <a:ext cx="34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ARS173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4" name="Rectangle 880"/>
              <p:cNvSpPr>
                <a:spLocks noChangeArrowheads="1"/>
              </p:cNvSpPr>
              <p:nvPr/>
            </p:nvSpPr>
            <p:spPr bwMode="auto">
              <a:xfrm>
                <a:off x="7445" y="4262"/>
                <a:ext cx="17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87.8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5" name="Freeform 881"/>
              <p:cNvSpPr>
                <a:spLocks/>
              </p:cNvSpPr>
              <p:nvPr/>
            </p:nvSpPr>
            <p:spPr bwMode="auto">
              <a:xfrm>
                <a:off x="7638" y="4176"/>
                <a:ext cx="81" cy="132"/>
              </a:xfrm>
              <a:custGeom>
                <a:avLst/>
                <a:gdLst>
                  <a:gd name="T0" fmla="*/ 0 w 28"/>
                  <a:gd name="T1" fmla="*/ 46 h 46"/>
                  <a:gd name="T2" fmla="*/ 6 w 28"/>
                  <a:gd name="T3" fmla="*/ 46 h 46"/>
                  <a:gd name="T4" fmla="*/ 28 w 28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6">
                    <a:moveTo>
                      <a:pt x="0" y="46"/>
                    </a:moveTo>
                    <a:lnTo>
                      <a:pt x="6" y="4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6" name="Freeform 882"/>
              <p:cNvSpPr>
                <a:spLocks/>
              </p:cNvSpPr>
              <p:nvPr/>
            </p:nvSpPr>
            <p:spPr bwMode="auto">
              <a:xfrm>
                <a:off x="7725" y="4176"/>
                <a:ext cx="141" cy="132"/>
              </a:xfrm>
              <a:custGeom>
                <a:avLst/>
                <a:gdLst>
                  <a:gd name="T0" fmla="*/ 0 w 49"/>
                  <a:gd name="T1" fmla="*/ 0 h 46"/>
                  <a:gd name="T2" fmla="*/ 22 w 49"/>
                  <a:gd name="T3" fmla="*/ 0 h 46"/>
                  <a:gd name="T4" fmla="*/ 44 w 49"/>
                  <a:gd name="T5" fmla="*/ 46 h 46"/>
                  <a:gd name="T6" fmla="*/ 49 w 49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6">
                    <a:moveTo>
                      <a:pt x="0" y="0"/>
                    </a:moveTo>
                    <a:lnTo>
                      <a:pt x="22" y="0"/>
                    </a:lnTo>
                    <a:lnTo>
                      <a:pt x="44" y="46"/>
                    </a:lnTo>
                    <a:lnTo>
                      <a:pt x="49" y="4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7" name="Rectangle 883"/>
              <p:cNvSpPr>
                <a:spLocks noChangeArrowheads="1"/>
              </p:cNvSpPr>
              <p:nvPr/>
            </p:nvSpPr>
            <p:spPr bwMode="auto">
              <a:xfrm>
                <a:off x="7892" y="4686"/>
                <a:ext cx="47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AGGS1681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8" name="Rectangle 884"/>
              <p:cNvSpPr>
                <a:spLocks noChangeArrowheads="1"/>
              </p:cNvSpPr>
              <p:nvPr/>
            </p:nvSpPr>
            <p:spPr bwMode="auto">
              <a:xfrm>
                <a:off x="7396" y="4692"/>
                <a:ext cx="225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111.4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9" name="Freeform 885"/>
              <p:cNvSpPr>
                <a:spLocks/>
              </p:cNvSpPr>
              <p:nvPr/>
            </p:nvSpPr>
            <p:spPr bwMode="auto">
              <a:xfrm>
                <a:off x="7638" y="473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0" name="Freeform 886"/>
              <p:cNvSpPr>
                <a:spLocks/>
              </p:cNvSpPr>
              <p:nvPr/>
            </p:nvSpPr>
            <p:spPr bwMode="auto">
              <a:xfrm>
                <a:off x="7725" y="473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1" name="Rectangle 887"/>
              <p:cNvSpPr>
                <a:spLocks noChangeArrowheads="1"/>
              </p:cNvSpPr>
              <p:nvPr/>
            </p:nvSpPr>
            <p:spPr bwMode="auto">
              <a:xfrm>
                <a:off x="7428" y="1484"/>
                <a:ext cx="802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XB5(LGX18)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893" name="Group 891"/>
          <p:cNvGrpSpPr>
            <a:grpSpLocks noChangeAspect="1"/>
          </p:cNvGrpSpPr>
          <p:nvPr/>
        </p:nvGrpSpPr>
        <p:grpSpPr bwMode="auto">
          <a:xfrm>
            <a:off x="7854952" y="5408979"/>
            <a:ext cx="6603109" cy="3135147"/>
            <a:chOff x="2799" y="1484"/>
            <a:chExt cx="4960" cy="2355"/>
          </a:xfrm>
        </p:grpSpPr>
        <p:grpSp>
          <p:nvGrpSpPr>
            <p:cNvPr id="895" name="Group 918"/>
            <p:cNvGrpSpPr>
              <a:grpSpLocks/>
            </p:cNvGrpSpPr>
            <p:nvPr/>
          </p:nvGrpSpPr>
          <p:grpSpPr bwMode="auto">
            <a:xfrm>
              <a:off x="2799" y="1484"/>
              <a:ext cx="902" cy="2355"/>
              <a:chOff x="2799" y="1484"/>
              <a:chExt cx="902" cy="2355"/>
            </a:xfrm>
          </p:grpSpPr>
          <p:sp>
            <p:nvSpPr>
              <p:cNvPr id="1016" name="AutoShape 892"/>
              <p:cNvSpPr>
                <a:spLocks noChangeArrowheads="1"/>
              </p:cNvSpPr>
              <p:nvPr/>
            </p:nvSpPr>
            <p:spPr bwMode="auto">
              <a:xfrm>
                <a:off x="3073" y="2049"/>
                <a:ext cx="69" cy="1755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7" name="Rectangle 893"/>
              <p:cNvSpPr>
                <a:spLocks noChangeArrowheads="1"/>
              </p:cNvSpPr>
              <p:nvPr/>
            </p:nvSpPr>
            <p:spPr bwMode="auto">
              <a:xfrm>
                <a:off x="3246" y="203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IPAHM659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8" name="Rectangle 894"/>
              <p:cNvSpPr>
                <a:spLocks noChangeArrowheads="1"/>
              </p:cNvSpPr>
              <p:nvPr/>
            </p:nvSpPr>
            <p:spPr bwMode="auto">
              <a:xfrm>
                <a:off x="2848" y="2037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9" name="Freeform 895"/>
              <p:cNvSpPr>
                <a:spLocks/>
              </p:cNvSpPr>
              <p:nvPr/>
            </p:nvSpPr>
            <p:spPr bwMode="auto">
              <a:xfrm>
                <a:off x="2992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0" name="Freeform 896"/>
              <p:cNvSpPr>
                <a:spLocks/>
              </p:cNvSpPr>
              <p:nvPr/>
            </p:nvSpPr>
            <p:spPr bwMode="auto">
              <a:xfrm>
                <a:off x="3079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1" name="Rectangle 897"/>
              <p:cNvSpPr>
                <a:spLocks noChangeArrowheads="1"/>
              </p:cNvSpPr>
              <p:nvPr/>
            </p:nvSpPr>
            <p:spPr bwMode="auto">
              <a:xfrm>
                <a:off x="3246" y="2769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AHGS0369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2" name="Rectangle 898"/>
              <p:cNvSpPr>
                <a:spLocks noChangeArrowheads="1"/>
              </p:cNvSpPr>
              <p:nvPr/>
            </p:nvSpPr>
            <p:spPr bwMode="auto">
              <a:xfrm>
                <a:off x="2799" y="2775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3" name="Freeform 899"/>
              <p:cNvSpPr>
                <a:spLocks/>
              </p:cNvSpPr>
              <p:nvPr/>
            </p:nvSpPr>
            <p:spPr bwMode="auto">
              <a:xfrm>
                <a:off x="2992" y="282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4" name="Freeform 900"/>
              <p:cNvSpPr>
                <a:spLocks/>
              </p:cNvSpPr>
              <p:nvPr/>
            </p:nvSpPr>
            <p:spPr bwMode="auto">
              <a:xfrm>
                <a:off x="3079" y="282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5" name="Rectangle 901"/>
              <p:cNvSpPr>
                <a:spLocks noChangeArrowheads="1"/>
              </p:cNvSpPr>
              <p:nvPr/>
            </p:nvSpPr>
            <p:spPr bwMode="auto">
              <a:xfrm>
                <a:off x="3246" y="3043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AGGS2114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6" name="Rectangle 902"/>
              <p:cNvSpPr>
                <a:spLocks noChangeArrowheads="1"/>
              </p:cNvSpPr>
              <p:nvPr/>
            </p:nvSpPr>
            <p:spPr bwMode="auto">
              <a:xfrm>
                <a:off x="2799" y="3049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42.4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7" name="Freeform 903"/>
              <p:cNvSpPr>
                <a:spLocks/>
              </p:cNvSpPr>
              <p:nvPr/>
            </p:nvSpPr>
            <p:spPr bwMode="auto">
              <a:xfrm>
                <a:off x="2992" y="309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8" name="Freeform 904"/>
              <p:cNvSpPr>
                <a:spLocks/>
              </p:cNvSpPr>
              <p:nvPr/>
            </p:nvSpPr>
            <p:spPr bwMode="auto">
              <a:xfrm>
                <a:off x="3079" y="309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9" name="Rectangle 905"/>
              <p:cNvSpPr>
                <a:spLocks noChangeArrowheads="1"/>
              </p:cNvSpPr>
              <p:nvPr/>
            </p:nvSpPr>
            <p:spPr bwMode="auto">
              <a:xfrm>
                <a:off x="3246" y="3173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AGGS1854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0" name="Rectangle 906"/>
              <p:cNvSpPr>
                <a:spLocks noChangeArrowheads="1"/>
              </p:cNvSpPr>
              <p:nvPr/>
            </p:nvSpPr>
            <p:spPr bwMode="auto">
              <a:xfrm>
                <a:off x="2799" y="3179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47.9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1" name="Freeform 907"/>
              <p:cNvSpPr>
                <a:spLocks/>
              </p:cNvSpPr>
              <p:nvPr/>
            </p:nvSpPr>
            <p:spPr bwMode="auto">
              <a:xfrm>
                <a:off x="2992" y="322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2" name="Freeform 908"/>
              <p:cNvSpPr>
                <a:spLocks/>
              </p:cNvSpPr>
              <p:nvPr/>
            </p:nvSpPr>
            <p:spPr bwMode="auto">
              <a:xfrm>
                <a:off x="3079" y="322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3" name="Rectangle 909"/>
              <p:cNvSpPr>
                <a:spLocks noChangeArrowheads="1"/>
              </p:cNvSpPr>
              <p:nvPr/>
            </p:nvSpPr>
            <p:spPr bwMode="auto">
              <a:xfrm>
                <a:off x="3246" y="3305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AGGS2292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4" name="Rectangle 910"/>
              <p:cNvSpPr>
                <a:spLocks noChangeArrowheads="1"/>
              </p:cNvSpPr>
              <p:nvPr/>
            </p:nvSpPr>
            <p:spPr bwMode="auto">
              <a:xfrm>
                <a:off x="2799" y="3311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5" name="Freeform 911"/>
              <p:cNvSpPr>
                <a:spLocks/>
              </p:cNvSpPr>
              <p:nvPr/>
            </p:nvSpPr>
            <p:spPr bwMode="auto">
              <a:xfrm>
                <a:off x="2992" y="3357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6" name="Freeform 912"/>
              <p:cNvSpPr>
                <a:spLocks/>
              </p:cNvSpPr>
              <p:nvPr/>
            </p:nvSpPr>
            <p:spPr bwMode="auto">
              <a:xfrm>
                <a:off x="3079" y="335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7" name="Rectangle 913"/>
              <p:cNvSpPr>
                <a:spLocks noChangeArrowheads="1"/>
              </p:cNvSpPr>
              <p:nvPr/>
            </p:nvSpPr>
            <p:spPr bwMode="auto">
              <a:xfrm>
                <a:off x="3246" y="3717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AGGS1724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8" name="Rectangle 914"/>
              <p:cNvSpPr>
                <a:spLocks noChangeArrowheads="1"/>
              </p:cNvSpPr>
              <p:nvPr/>
            </p:nvSpPr>
            <p:spPr bwMode="auto">
              <a:xfrm>
                <a:off x="2799" y="3723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9" name="Freeform 915"/>
              <p:cNvSpPr>
                <a:spLocks/>
              </p:cNvSpPr>
              <p:nvPr/>
            </p:nvSpPr>
            <p:spPr bwMode="auto">
              <a:xfrm>
                <a:off x="2992" y="376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0" name="Freeform 916"/>
              <p:cNvSpPr>
                <a:spLocks/>
              </p:cNvSpPr>
              <p:nvPr/>
            </p:nvSpPr>
            <p:spPr bwMode="auto">
              <a:xfrm>
                <a:off x="3079" y="376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1" name="Rectangle 917"/>
              <p:cNvSpPr>
                <a:spLocks noChangeArrowheads="1"/>
              </p:cNvSpPr>
              <p:nvPr/>
            </p:nvSpPr>
            <p:spPr bwMode="auto">
              <a:xfrm>
                <a:off x="2799" y="1484"/>
                <a:ext cx="77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XB6(LGX19)</a:t>
                </a:r>
                <a:endParaRPr lang="zh-CN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96" name="Group 933"/>
            <p:cNvGrpSpPr>
              <a:grpSpLocks/>
            </p:cNvGrpSpPr>
            <p:nvPr/>
          </p:nvGrpSpPr>
          <p:grpSpPr bwMode="auto">
            <a:xfrm>
              <a:off x="3814" y="1484"/>
              <a:ext cx="901" cy="1373"/>
              <a:chOff x="3814" y="1484"/>
              <a:chExt cx="901" cy="1373"/>
            </a:xfrm>
          </p:grpSpPr>
          <p:sp>
            <p:nvSpPr>
              <p:cNvPr id="1002" name="AutoShape 919"/>
              <p:cNvSpPr>
                <a:spLocks noChangeArrowheads="1"/>
              </p:cNvSpPr>
              <p:nvPr/>
            </p:nvSpPr>
            <p:spPr bwMode="auto">
              <a:xfrm>
                <a:off x="4087" y="2049"/>
                <a:ext cx="69" cy="772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3" name="Rectangle 920"/>
              <p:cNvSpPr>
                <a:spLocks noChangeArrowheads="1"/>
              </p:cNvSpPr>
              <p:nvPr/>
            </p:nvSpPr>
            <p:spPr bwMode="auto">
              <a:xfrm>
                <a:off x="4260" y="2032"/>
                <a:ext cx="34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GM1483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4" name="Rectangle 921"/>
              <p:cNvSpPr>
                <a:spLocks noChangeArrowheads="1"/>
              </p:cNvSpPr>
              <p:nvPr/>
            </p:nvSpPr>
            <p:spPr bwMode="auto">
              <a:xfrm>
                <a:off x="3862" y="2037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5" name="Freeform 922"/>
              <p:cNvSpPr>
                <a:spLocks/>
              </p:cNvSpPr>
              <p:nvPr/>
            </p:nvSpPr>
            <p:spPr bwMode="auto">
              <a:xfrm>
                <a:off x="4007" y="208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6" name="Freeform 923"/>
              <p:cNvSpPr>
                <a:spLocks/>
              </p:cNvSpPr>
              <p:nvPr/>
            </p:nvSpPr>
            <p:spPr bwMode="auto">
              <a:xfrm>
                <a:off x="4093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7" name="Rectangle 924"/>
              <p:cNvSpPr>
                <a:spLocks noChangeArrowheads="1"/>
              </p:cNvSpPr>
              <p:nvPr/>
            </p:nvSpPr>
            <p:spPr bwMode="auto">
              <a:xfrm>
                <a:off x="4260" y="262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AGGS1728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8" name="Rectangle 925"/>
              <p:cNvSpPr>
                <a:spLocks noChangeArrowheads="1"/>
              </p:cNvSpPr>
              <p:nvPr/>
            </p:nvSpPr>
            <p:spPr bwMode="auto">
              <a:xfrm>
                <a:off x="3814" y="2628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9" name="Freeform 926"/>
              <p:cNvSpPr>
                <a:spLocks/>
              </p:cNvSpPr>
              <p:nvPr/>
            </p:nvSpPr>
            <p:spPr bwMode="auto">
              <a:xfrm>
                <a:off x="4007" y="2674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0" name="Freeform 927"/>
              <p:cNvSpPr>
                <a:spLocks/>
              </p:cNvSpPr>
              <p:nvPr/>
            </p:nvSpPr>
            <p:spPr bwMode="auto">
              <a:xfrm>
                <a:off x="4093" y="267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1" name="Rectangle 928"/>
              <p:cNvSpPr>
                <a:spLocks noChangeArrowheads="1"/>
              </p:cNvSpPr>
              <p:nvPr/>
            </p:nvSpPr>
            <p:spPr bwMode="auto">
              <a:xfrm>
                <a:off x="4260" y="2735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AGGS2576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2" name="Rectangle 929"/>
              <p:cNvSpPr>
                <a:spLocks noChangeArrowheads="1"/>
              </p:cNvSpPr>
              <p:nvPr/>
            </p:nvSpPr>
            <p:spPr bwMode="auto">
              <a:xfrm>
                <a:off x="3814" y="2741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3" name="Freeform 930"/>
              <p:cNvSpPr>
                <a:spLocks/>
              </p:cNvSpPr>
              <p:nvPr/>
            </p:nvSpPr>
            <p:spPr bwMode="auto">
              <a:xfrm>
                <a:off x="4007" y="2787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4" name="Freeform 931"/>
              <p:cNvSpPr>
                <a:spLocks/>
              </p:cNvSpPr>
              <p:nvPr/>
            </p:nvSpPr>
            <p:spPr bwMode="auto">
              <a:xfrm>
                <a:off x="4093" y="278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5" name="Rectangle 932"/>
              <p:cNvSpPr>
                <a:spLocks noChangeArrowheads="1"/>
              </p:cNvSpPr>
              <p:nvPr/>
            </p:nvSpPr>
            <p:spPr bwMode="auto">
              <a:xfrm>
                <a:off x="3814" y="1484"/>
                <a:ext cx="77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XB9(LGX20)</a:t>
                </a:r>
                <a:endParaRPr lang="zh-CN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97" name="Group 1004"/>
            <p:cNvGrpSpPr>
              <a:grpSpLocks/>
            </p:cNvGrpSpPr>
            <p:nvPr/>
          </p:nvGrpSpPr>
          <p:grpSpPr bwMode="auto">
            <a:xfrm>
              <a:off x="4828" y="1484"/>
              <a:ext cx="902" cy="2053"/>
              <a:chOff x="4828" y="1484"/>
              <a:chExt cx="902" cy="2053"/>
            </a:xfrm>
          </p:grpSpPr>
          <p:sp>
            <p:nvSpPr>
              <p:cNvPr id="932" name="AutoShape 934"/>
              <p:cNvSpPr>
                <a:spLocks noChangeArrowheads="1"/>
              </p:cNvSpPr>
              <p:nvPr/>
            </p:nvSpPr>
            <p:spPr bwMode="auto">
              <a:xfrm>
                <a:off x="5102" y="2049"/>
                <a:ext cx="69" cy="781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3" name="Rectangle 935"/>
              <p:cNvSpPr>
                <a:spLocks noChangeArrowheads="1"/>
              </p:cNvSpPr>
              <p:nvPr/>
            </p:nvSpPr>
            <p:spPr bwMode="auto">
              <a:xfrm>
                <a:off x="5275" y="1709"/>
                <a:ext cx="3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TC11A2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4" name="Rectangle 936"/>
              <p:cNvSpPr>
                <a:spLocks noChangeArrowheads="1"/>
              </p:cNvSpPr>
              <p:nvPr/>
            </p:nvSpPr>
            <p:spPr bwMode="auto">
              <a:xfrm>
                <a:off x="4877" y="1715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5" name="Freeform 937"/>
              <p:cNvSpPr>
                <a:spLocks/>
              </p:cNvSpPr>
              <p:nvPr/>
            </p:nvSpPr>
            <p:spPr bwMode="auto">
              <a:xfrm>
                <a:off x="5021" y="1761"/>
                <a:ext cx="81" cy="322"/>
              </a:xfrm>
              <a:custGeom>
                <a:avLst/>
                <a:gdLst>
                  <a:gd name="T0" fmla="*/ 0 w 28"/>
                  <a:gd name="T1" fmla="*/ 0 h 112"/>
                  <a:gd name="T2" fmla="*/ 6 w 28"/>
                  <a:gd name="T3" fmla="*/ 0 h 112"/>
                  <a:gd name="T4" fmla="*/ 28 w 28"/>
                  <a:gd name="T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2">
                    <a:moveTo>
                      <a:pt x="0" y="0"/>
                    </a:moveTo>
                    <a:lnTo>
                      <a:pt x="6" y="0"/>
                    </a:lnTo>
                    <a:lnTo>
                      <a:pt x="28" y="11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6" name="Freeform 938"/>
              <p:cNvSpPr>
                <a:spLocks/>
              </p:cNvSpPr>
              <p:nvPr/>
            </p:nvSpPr>
            <p:spPr bwMode="auto">
              <a:xfrm>
                <a:off x="5108" y="1761"/>
                <a:ext cx="141" cy="322"/>
              </a:xfrm>
              <a:custGeom>
                <a:avLst/>
                <a:gdLst>
                  <a:gd name="T0" fmla="*/ 0 w 49"/>
                  <a:gd name="T1" fmla="*/ 112 h 112"/>
                  <a:gd name="T2" fmla="*/ 22 w 49"/>
                  <a:gd name="T3" fmla="*/ 112 h 112"/>
                  <a:gd name="T4" fmla="*/ 44 w 49"/>
                  <a:gd name="T5" fmla="*/ 0 h 112"/>
                  <a:gd name="T6" fmla="*/ 49 w 49"/>
                  <a:gd name="T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2">
                    <a:moveTo>
                      <a:pt x="0" y="112"/>
                    </a:moveTo>
                    <a:lnTo>
                      <a:pt x="22" y="11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7" name="Rectangle 939"/>
              <p:cNvSpPr>
                <a:spLocks noChangeArrowheads="1"/>
              </p:cNvSpPr>
              <p:nvPr/>
            </p:nvSpPr>
            <p:spPr bwMode="auto">
              <a:xfrm>
                <a:off x="5275" y="1815"/>
                <a:ext cx="27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TC3E5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8" name="Rectangle 940"/>
              <p:cNvSpPr>
                <a:spLocks noChangeArrowheads="1"/>
              </p:cNvSpPr>
              <p:nvPr/>
            </p:nvSpPr>
            <p:spPr bwMode="auto">
              <a:xfrm>
                <a:off x="4877" y="1821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9" name="Freeform 941"/>
              <p:cNvSpPr>
                <a:spLocks/>
              </p:cNvSpPr>
              <p:nvPr/>
            </p:nvSpPr>
            <p:spPr bwMode="auto">
              <a:xfrm>
                <a:off x="5021" y="1867"/>
                <a:ext cx="81" cy="265"/>
              </a:xfrm>
              <a:custGeom>
                <a:avLst/>
                <a:gdLst>
                  <a:gd name="T0" fmla="*/ 0 w 28"/>
                  <a:gd name="T1" fmla="*/ 0 h 92"/>
                  <a:gd name="T2" fmla="*/ 6 w 28"/>
                  <a:gd name="T3" fmla="*/ 0 h 92"/>
                  <a:gd name="T4" fmla="*/ 28 w 28"/>
                  <a:gd name="T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2">
                    <a:moveTo>
                      <a:pt x="0" y="0"/>
                    </a:moveTo>
                    <a:lnTo>
                      <a:pt x="6" y="0"/>
                    </a:lnTo>
                    <a:lnTo>
                      <a:pt x="28" y="9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0" name="Freeform 942"/>
              <p:cNvSpPr>
                <a:spLocks/>
              </p:cNvSpPr>
              <p:nvPr/>
            </p:nvSpPr>
            <p:spPr bwMode="auto">
              <a:xfrm>
                <a:off x="5108" y="1867"/>
                <a:ext cx="141" cy="265"/>
              </a:xfrm>
              <a:custGeom>
                <a:avLst/>
                <a:gdLst>
                  <a:gd name="T0" fmla="*/ 0 w 49"/>
                  <a:gd name="T1" fmla="*/ 92 h 92"/>
                  <a:gd name="T2" fmla="*/ 22 w 49"/>
                  <a:gd name="T3" fmla="*/ 92 h 92"/>
                  <a:gd name="T4" fmla="*/ 44 w 49"/>
                  <a:gd name="T5" fmla="*/ 0 h 92"/>
                  <a:gd name="T6" fmla="*/ 49 w 49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2">
                    <a:moveTo>
                      <a:pt x="0" y="92"/>
                    </a:moveTo>
                    <a:lnTo>
                      <a:pt x="22" y="9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1" name="Rectangle 943"/>
              <p:cNvSpPr>
                <a:spLocks noChangeArrowheads="1"/>
              </p:cNvSpPr>
              <p:nvPr/>
            </p:nvSpPr>
            <p:spPr bwMode="auto">
              <a:xfrm>
                <a:off x="5275" y="192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AGGS2262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2" name="Rectangle 944"/>
              <p:cNvSpPr>
                <a:spLocks noChangeArrowheads="1"/>
              </p:cNvSpPr>
              <p:nvPr/>
            </p:nvSpPr>
            <p:spPr bwMode="auto">
              <a:xfrm>
                <a:off x="4877" y="1928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3" name="Freeform 945"/>
              <p:cNvSpPr>
                <a:spLocks/>
              </p:cNvSpPr>
              <p:nvPr/>
            </p:nvSpPr>
            <p:spPr bwMode="auto">
              <a:xfrm>
                <a:off x="5021" y="1974"/>
                <a:ext cx="81" cy="190"/>
              </a:xfrm>
              <a:custGeom>
                <a:avLst/>
                <a:gdLst>
                  <a:gd name="T0" fmla="*/ 0 w 28"/>
                  <a:gd name="T1" fmla="*/ 0 h 66"/>
                  <a:gd name="T2" fmla="*/ 6 w 28"/>
                  <a:gd name="T3" fmla="*/ 0 h 66"/>
                  <a:gd name="T4" fmla="*/ 28 w 28"/>
                  <a:gd name="T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6">
                    <a:moveTo>
                      <a:pt x="0" y="0"/>
                    </a:moveTo>
                    <a:lnTo>
                      <a:pt x="6" y="0"/>
                    </a:lnTo>
                    <a:lnTo>
                      <a:pt x="28" y="6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4" name="Freeform 946"/>
              <p:cNvSpPr>
                <a:spLocks/>
              </p:cNvSpPr>
              <p:nvPr/>
            </p:nvSpPr>
            <p:spPr bwMode="auto">
              <a:xfrm>
                <a:off x="5108" y="1974"/>
                <a:ext cx="141" cy="190"/>
              </a:xfrm>
              <a:custGeom>
                <a:avLst/>
                <a:gdLst>
                  <a:gd name="T0" fmla="*/ 0 w 49"/>
                  <a:gd name="T1" fmla="*/ 66 h 66"/>
                  <a:gd name="T2" fmla="*/ 22 w 49"/>
                  <a:gd name="T3" fmla="*/ 66 h 66"/>
                  <a:gd name="T4" fmla="*/ 44 w 49"/>
                  <a:gd name="T5" fmla="*/ 0 h 66"/>
                  <a:gd name="T6" fmla="*/ 49 w 49"/>
                  <a:gd name="T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6">
                    <a:moveTo>
                      <a:pt x="0" y="66"/>
                    </a:moveTo>
                    <a:lnTo>
                      <a:pt x="22" y="6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5" name="Rectangle 947"/>
              <p:cNvSpPr>
                <a:spLocks noChangeArrowheads="1"/>
              </p:cNvSpPr>
              <p:nvPr/>
            </p:nvSpPr>
            <p:spPr bwMode="auto">
              <a:xfrm>
                <a:off x="5275" y="2029"/>
                <a:ext cx="33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ARS771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6" name="Rectangle 948"/>
              <p:cNvSpPr>
                <a:spLocks noChangeArrowheads="1"/>
              </p:cNvSpPr>
              <p:nvPr/>
            </p:nvSpPr>
            <p:spPr bwMode="auto">
              <a:xfrm>
                <a:off x="4877" y="2034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7" name="Freeform 949"/>
              <p:cNvSpPr>
                <a:spLocks/>
              </p:cNvSpPr>
              <p:nvPr/>
            </p:nvSpPr>
            <p:spPr bwMode="auto">
              <a:xfrm>
                <a:off x="5021" y="2081"/>
                <a:ext cx="81" cy="147"/>
              </a:xfrm>
              <a:custGeom>
                <a:avLst/>
                <a:gdLst>
                  <a:gd name="T0" fmla="*/ 0 w 28"/>
                  <a:gd name="T1" fmla="*/ 0 h 51"/>
                  <a:gd name="T2" fmla="*/ 6 w 28"/>
                  <a:gd name="T3" fmla="*/ 0 h 51"/>
                  <a:gd name="T4" fmla="*/ 28 w 28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1">
                    <a:moveTo>
                      <a:pt x="0" y="0"/>
                    </a:moveTo>
                    <a:lnTo>
                      <a:pt x="6" y="0"/>
                    </a:lnTo>
                    <a:lnTo>
                      <a:pt x="28" y="5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8" name="Freeform 950"/>
              <p:cNvSpPr>
                <a:spLocks/>
              </p:cNvSpPr>
              <p:nvPr/>
            </p:nvSpPr>
            <p:spPr bwMode="auto">
              <a:xfrm>
                <a:off x="5108" y="2081"/>
                <a:ext cx="141" cy="147"/>
              </a:xfrm>
              <a:custGeom>
                <a:avLst/>
                <a:gdLst>
                  <a:gd name="T0" fmla="*/ 0 w 49"/>
                  <a:gd name="T1" fmla="*/ 51 h 51"/>
                  <a:gd name="T2" fmla="*/ 22 w 49"/>
                  <a:gd name="T3" fmla="*/ 51 h 51"/>
                  <a:gd name="T4" fmla="*/ 44 w 49"/>
                  <a:gd name="T5" fmla="*/ 0 h 51"/>
                  <a:gd name="T6" fmla="*/ 49 w 49"/>
                  <a:gd name="T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1">
                    <a:moveTo>
                      <a:pt x="0" y="51"/>
                    </a:moveTo>
                    <a:lnTo>
                      <a:pt x="22" y="5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9" name="Rectangle 951"/>
              <p:cNvSpPr>
                <a:spLocks noChangeArrowheads="1"/>
              </p:cNvSpPr>
              <p:nvPr/>
            </p:nvSpPr>
            <p:spPr bwMode="auto">
              <a:xfrm>
                <a:off x="5275" y="2135"/>
                <a:ext cx="412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ARS785-2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0" name="Rectangle 952"/>
              <p:cNvSpPr>
                <a:spLocks noChangeArrowheads="1"/>
              </p:cNvSpPr>
              <p:nvPr/>
            </p:nvSpPr>
            <p:spPr bwMode="auto">
              <a:xfrm>
                <a:off x="4877" y="2141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1" name="Freeform 953"/>
              <p:cNvSpPr>
                <a:spLocks/>
              </p:cNvSpPr>
              <p:nvPr/>
            </p:nvSpPr>
            <p:spPr bwMode="auto">
              <a:xfrm>
                <a:off x="5021" y="2187"/>
                <a:ext cx="81" cy="84"/>
              </a:xfrm>
              <a:custGeom>
                <a:avLst/>
                <a:gdLst>
                  <a:gd name="T0" fmla="*/ 0 w 28"/>
                  <a:gd name="T1" fmla="*/ 0 h 29"/>
                  <a:gd name="T2" fmla="*/ 6 w 28"/>
                  <a:gd name="T3" fmla="*/ 0 h 29"/>
                  <a:gd name="T4" fmla="*/ 28 w 28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0" y="0"/>
                    </a:moveTo>
                    <a:lnTo>
                      <a:pt x="6" y="0"/>
                    </a:lnTo>
                    <a:lnTo>
                      <a:pt x="28" y="2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2" name="Freeform 954"/>
              <p:cNvSpPr>
                <a:spLocks/>
              </p:cNvSpPr>
              <p:nvPr/>
            </p:nvSpPr>
            <p:spPr bwMode="auto">
              <a:xfrm>
                <a:off x="5108" y="2187"/>
                <a:ext cx="141" cy="84"/>
              </a:xfrm>
              <a:custGeom>
                <a:avLst/>
                <a:gdLst>
                  <a:gd name="T0" fmla="*/ 0 w 49"/>
                  <a:gd name="T1" fmla="*/ 29 h 29"/>
                  <a:gd name="T2" fmla="*/ 22 w 49"/>
                  <a:gd name="T3" fmla="*/ 29 h 29"/>
                  <a:gd name="T4" fmla="*/ 44 w 49"/>
                  <a:gd name="T5" fmla="*/ 0 h 29"/>
                  <a:gd name="T6" fmla="*/ 49 w 49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9">
                    <a:moveTo>
                      <a:pt x="0" y="29"/>
                    </a:moveTo>
                    <a:lnTo>
                      <a:pt x="22" y="2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3" name="Rectangle 955"/>
              <p:cNvSpPr>
                <a:spLocks noChangeArrowheads="1"/>
              </p:cNvSpPr>
              <p:nvPr/>
            </p:nvSpPr>
            <p:spPr bwMode="auto">
              <a:xfrm>
                <a:off x="5275" y="224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AGGS2564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4" name="Rectangle 956"/>
              <p:cNvSpPr>
                <a:spLocks noChangeArrowheads="1"/>
              </p:cNvSpPr>
              <p:nvPr/>
            </p:nvSpPr>
            <p:spPr bwMode="auto">
              <a:xfrm>
                <a:off x="4877" y="2248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5" name="Freeform 957"/>
              <p:cNvSpPr>
                <a:spLocks/>
              </p:cNvSpPr>
              <p:nvPr/>
            </p:nvSpPr>
            <p:spPr bwMode="auto">
              <a:xfrm>
                <a:off x="5021" y="2294"/>
                <a:ext cx="81" cy="11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6" name="Freeform 958"/>
              <p:cNvSpPr>
                <a:spLocks/>
              </p:cNvSpPr>
              <p:nvPr/>
            </p:nvSpPr>
            <p:spPr bwMode="auto">
              <a:xfrm>
                <a:off x="5108" y="2294"/>
                <a:ext cx="141" cy="11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7" name="Rectangle 959"/>
              <p:cNvSpPr>
                <a:spLocks noChangeArrowheads="1"/>
              </p:cNvSpPr>
              <p:nvPr/>
            </p:nvSpPr>
            <p:spPr bwMode="auto">
              <a:xfrm>
                <a:off x="5275" y="2349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AGGS2371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8" name="Rectangle 960"/>
              <p:cNvSpPr>
                <a:spLocks noChangeArrowheads="1"/>
              </p:cNvSpPr>
              <p:nvPr/>
            </p:nvSpPr>
            <p:spPr bwMode="auto">
              <a:xfrm>
                <a:off x="4828" y="2354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9" name="Freeform 961"/>
              <p:cNvSpPr>
                <a:spLocks/>
              </p:cNvSpPr>
              <p:nvPr/>
            </p:nvSpPr>
            <p:spPr bwMode="auto">
              <a:xfrm>
                <a:off x="5021" y="2334"/>
                <a:ext cx="81" cy="66"/>
              </a:xfrm>
              <a:custGeom>
                <a:avLst/>
                <a:gdLst>
                  <a:gd name="T0" fmla="*/ 0 w 28"/>
                  <a:gd name="T1" fmla="*/ 23 h 23"/>
                  <a:gd name="T2" fmla="*/ 6 w 28"/>
                  <a:gd name="T3" fmla="*/ 23 h 23"/>
                  <a:gd name="T4" fmla="*/ 28 w 2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3">
                    <a:moveTo>
                      <a:pt x="0" y="23"/>
                    </a:moveTo>
                    <a:lnTo>
                      <a:pt x="6" y="2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0" name="Freeform 962"/>
              <p:cNvSpPr>
                <a:spLocks/>
              </p:cNvSpPr>
              <p:nvPr/>
            </p:nvSpPr>
            <p:spPr bwMode="auto">
              <a:xfrm>
                <a:off x="5108" y="2334"/>
                <a:ext cx="141" cy="66"/>
              </a:xfrm>
              <a:custGeom>
                <a:avLst/>
                <a:gdLst>
                  <a:gd name="T0" fmla="*/ 0 w 49"/>
                  <a:gd name="T1" fmla="*/ 0 h 23"/>
                  <a:gd name="T2" fmla="*/ 22 w 49"/>
                  <a:gd name="T3" fmla="*/ 0 h 23"/>
                  <a:gd name="T4" fmla="*/ 44 w 49"/>
                  <a:gd name="T5" fmla="*/ 23 h 23"/>
                  <a:gd name="T6" fmla="*/ 49 w 49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3">
                    <a:moveTo>
                      <a:pt x="0" y="0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49" y="2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1" name="Rectangle 963"/>
              <p:cNvSpPr>
                <a:spLocks noChangeArrowheads="1"/>
              </p:cNvSpPr>
              <p:nvPr/>
            </p:nvSpPr>
            <p:spPr bwMode="auto">
              <a:xfrm>
                <a:off x="5275" y="2455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AGGS2535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2" name="Rectangle 964"/>
              <p:cNvSpPr>
                <a:spLocks noChangeArrowheads="1"/>
              </p:cNvSpPr>
              <p:nvPr/>
            </p:nvSpPr>
            <p:spPr bwMode="auto">
              <a:xfrm>
                <a:off x="4828" y="2461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3" name="Freeform 965"/>
              <p:cNvSpPr>
                <a:spLocks/>
              </p:cNvSpPr>
              <p:nvPr/>
            </p:nvSpPr>
            <p:spPr bwMode="auto">
              <a:xfrm>
                <a:off x="5021" y="2354"/>
                <a:ext cx="81" cy="153"/>
              </a:xfrm>
              <a:custGeom>
                <a:avLst/>
                <a:gdLst>
                  <a:gd name="T0" fmla="*/ 0 w 28"/>
                  <a:gd name="T1" fmla="*/ 53 h 53"/>
                  <a:gd name="T2" fmla="*/ 6 w 28"/>
                  <a:gd name="T3" fmla="*/ 53 h 53"/>
                  <a:gd name="T4" fmla="*/ 28 w 28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3">
                    <a:moveTo>
                      <a:pt x="0" y="53"/>
                    </a:moveTo>
                    <a:lnTo>
                      <a:pt x="6" y="5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4" name="Freeform 966"/>
              <p:cNvSpPr>
                <a:spLocks/>
              </p:cNvSpPr>
              <p:nvPr/>
            </p:nvSpPr>
            <p:spPr bwMode="auto">
              <a:xfrm>
                <a:off x="5108" y="2354"/>
                <a:ext cx="141" cy="153"/>
              </a:xfrm>
              <a:custGeom>
                <a:avLst/>
                <a:gdLst>
                  <a:gd name="T0" fmla="*/ 0 w 49"/>
                  <a:gd name="T1" fmla="*/ 0 h 53"/>
                  <a:gd name="T2" fmla="*/ 22 w 49"/>
                  <a:gd name="T3" fmla="*/ 0 h 53"/>
                  <a:gd name="T4" fmla="*/ 44 w 49"/>
                  <a:gd name="T5" fmla="*/ 53 h 53"/>
                  <a:gd name="T6" fmla="*/ 49 w 49"/>
                  <a:gd name="T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3">
                    <a:moveTo>
                      <a:pt x="0" y="0"/>
                    </a:moveTo>
                    <a:lnTo>
                      <a:pt x="22" y="0"/>
                    </a:lnTo>
                    <a:lnTo>
                      <a:pt x="44" y="53"/>
                    </a:lnTo>
                    <a:lnTo>
                      <a:pt x="49" y="5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5" name="Rectangle 967"/>
              <p:cNvSpPr>
                <a:spLocks noChangeArrowheads="1"/>
              </p:cNvSpPr>
              <p:nvPr/>
            </p:nvSpPr>
            <p:spPr bwMode="auto">
              <a:xfrm>
                <a:off x="5275" y="256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AGGS2224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6" name="Rectangle 968"/>
              <p:cNvSpPr>
                <a:spLocks noChangeArrowheads="1"/>
              </p:cNvSpPr>
              <p:nvPr/>
            </p:nvSpPr>
            <p:spPr bwMode="auto">
              <a:xfrm>
                <a:off x="4828" y="2568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7" name="Freeform 969"/>
              <p:cNvSpPr>
                <a:spLocks/>
              </p:cNvSpPr>
              <p:nvPr/>
            </p:nvSpPr>
            <p:spPr bwMode="auto">
              <a:xfrm>
                <a:off x="5021" y="2369"/>
                <a:ext cx="81" cy="245"/>
              </a:xfrm>
              <a:custGeom>
                <a:avLst/>
                <a:gdLst>
                  <a:gd name="T0" fmla="*/ 0 w 28"/>
                  <a:gd name="T1" fmla="*/ 85 h 85"/>
                  <a:gd name="T2" fmla="*/ 6 w 28"/>
                  <a:gd name="T3" fmla="*/ 85 h 85"/>
                  <a:gd name="T4" fmla="*/ 28 w 28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5">
                    <a:moveTo>
                      <a:pt x="0" y="85"/>
                    </a:moveTo>
                    <a:lnTo>
                      <a:pt x="6" y="8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8" name="Freeform 970"/>
              <p:cNvSpPr>
                <a:spLocks/>
              </p:cNvSpPr>
              <p:nvPr/>
            </p:nvSpPr>
            <p:spPr bwMode="auto">
              <a:xfrm>
                <a:off x="5108" y="2369"/>
                <a:ext cx="141" cy="245"/>
              </a:xfrm>
              <a:custGeom>
                <a:avLst/>
                <a:gdLst>
                  <a:gd name="T0" fmla="*/ 0 w 49"/>
                  <a:gd name="T1" fmla="*/ 0 h 85"/>
                  <a:gd name="T2" fmla="*/ 22 w 49"/>
                  <a:gd name="T3" fmla="*/ 0 h 85"/>
                  <a:gd name="T4" fmla="*/ 44 w 49"/>
                  <a:gd name="T5" fmla="*/ 85 h 85"/>
                  <a:gd name="T6" fmla="*/ 49 w 49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5">
                    <a:moveTo>
                      <a:pt x="0" y="0"/>
                    </a:moveTo>
                    <a:lnTo>
                      <a:pt x="22" y="0"/>
                    </a:lnTo>
                    <a:lnTo>
                      <a:pt x="44" y="85"/>
                    </a:lnTo>
                    <a:lnTo>
                      <a:pt x="49" y="8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9" name="Rectangle 971"/>
              <p:cNvSpPr>
                <a:spLocks noChangeArrowheads="1"/>
              </p:cNvSpPr>
              <p:nvPr/>
            </p:nvSpPr>
            <p:spPr bwMode="auto">
              <a:xfrm>
                <a:off x="5275" y="2668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AGGS2133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0" name="Rectangle 972"/>
              <p:cNvSpPr>
                <a:spLocks noChangeArrowheads="1"/>
              </p:cNvSpPr>
              <p:nvPr/>
            </p:nvSpPr>
            <p:spPr bwMode="auto">
              <a:xfrm>
                <a:off x="4828" y="2674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1" name="Freeform 973"/>
              <p:cNvSpPr>
                <a:spLocks/>
              </p:cNvSpPr>
              <p:nvPr/>
            </p:nvSpPr>
            <p:spPr bwMode="auto">
              <a:xfrm>
                <a:off x="5021" y="2398"/>
                <a:ext cx="81" cy="322"/>
              </a:xfrm>
              <a:custGeom>
                <a:avLst/>
                <a:gdLst>
                  <a:gd name="T0" fmla="*/ 0 w 28"/>
                  <a:gd name="T1" fmla="*/ 112 h 112"/>
                  <a:gd name="T2" fmla="*/ 6 w 28"/>
                  <a:gd name="T3" fmla="*/ 112 h 112"/>
                  <a:gd name="T4" fmla="*/ 28 w 28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2">
                    <a:moveTo>
                      <a:pt x="0" y="112"/>
                    </a:moveTo>
                    <a:lnTo>
                      <a:pt x="6" y="11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2" name="Freeform 974"/>
              <p:cNvSpPr>
                <a:spLocks/>
              </p:cNvSpPr>
              <p:nvPr/>
            </p:nvSpPr>
            <p:spPr bwMode="auto">
              <a:xfrm>
                <a:off x="5108" y="2398"/>
                <a:ext cx="141" cy="322"/>
              </a:xfrm>
              <a:custGeom>
                <a:avLst/>
                <a:gdLst>
                  <a:gd name="T0" fmla="*/ 0 w 49"/>
                  <a:gd name="T1" fmla="*/ 0 h 112"/>
                  <a:gd name="T2" fmla="*/ 22 w 49"/>
                  <a:gd name="T3" fmla="*/ 0 h 112"/>
                  <a:gd name="T4" fmla="*/ 44 w 49"/>
                  <a:gd name="T5" fmla="*/ 112 h 112"/>
                  <a:gd name="T6" fmla="*/ 49 w 49"/>
                  <a:gd name="T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2">
                    <a:moveTo>
                      <a:pt x="0" y="0"/>
                    </a:moveTo>
                    <a:lnTo>
                      <a:pt x="22" y="0"/>
                    </a:lnTo>
                    <a:lnTo>
                      <a:pt x="44" y="112"/>
                    </a:lnTo>
                    <a:lnTo>
                      <a:pt x="49" y="11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3" name="Rectangle 975"/>
              <p:cNvSpPr>
                <a:spLocks noChangeArrowheads="1"/>
              </p:cNvSpPr>
              <p:nvPr/>
            </p:nvSpPr>
            <p:spPr bwMode="auto">
              <a:xfrm>
                <a:off x="5275" y="2775"/>
                <a:ext cx="40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IPAHM23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4" name="Rectangle 976"/>
              <p:cNvSpPr>
                <a:spLocks noChangeArrowheads="1"/>
              </p:cNvSpPr>
              <p:nvPr/>
            </p:nvSpPr>
            <p:spPr bwMode="auto">
              <a:xfrm>
                <a:off x="4828" y="2781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5" name="Freeform 977"/>
              <p:cNvSpPr>
                <a:spLocks/>
              </p:cNvSpPr>
              <p:nvPr/>
            </p:nvSpPr>
            <p:spPr bwMode="auto">
              <a:xfrm>
                <a:off x="5021" y="2421"/>
                <a:ext cx="81" cy="406"/>
              </a:xfrm>
              <a:custGeom>
                <a:avLst/>
                <a:gdLst>
                  <a:gd name="T0" fmla="*/ 0 w 28"/>
                  <a:gd name="T1" fmla="*/ 141 h 141"/>
                  <a:gd name="T2" fmla="*/ 6 w 28"/>
                  <a:gd name="T3" fmla="*/ 141 h 141"/>
                  <a:gd name="T4" fmla="*/ 28 w 28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1">
                    <a:moveTo>
                      <a:pt x="0" y="141"/>
                    </a:moveTo>
                    <a:lnTo>
                      <a:pt x="6" y="14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6" name="Freeform 978"/>
              <p:cNvSpPr>
                <a:spLocks/>
              </p:cNvSpPr>
              <p:nvPr/>
            </p:nvSpPr>
            <p:spPr bwMode="auto">
              <a:xfrm>
                <a:off x="5108" y="2421"/>
                <a:ext cx="141" cy="406"/>
              </a:xfrm>
              <a:custGeom>
                <a:avLst/>
                <a:gdLst>
                  <a:gd name="T0" fmla="*/ 0 w 49"/>
                  <a:gd name="T1" fmla="*/ 0 h 141"/>
                  <a:gd name="T2" fmla="*/ 22 w 49"/>
                  <a:gd name="T3" fmla="*/ 0 h 141"/>
                  <a:gd name="T4" fmla="*/ 44 w 49"/>
                  <a:gd name="T5" fmla="*/ 141 h 141"/>
                  <a:gd name="T6" fmla="*/ 49 w 49"/>
                  <a:gd name="T7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1">
                    <a:moveTo>
                      <a:pt x="0" y="0"/>
                    </a:moveTo>
                    <a:lnTo>
                      <a:pt x="22" y="0"/>
                    </a:lnTo>
                    <a:lnTo>
                      <a:pt x="44" y="141"/>
                    </a:lnTo>
                    <a:lnTo>
                      <a:pt x="49" y="14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7" name="Rectangle 979"/>
              <p:cNvSpPr>
                <a:spLocks noChangeArrowheads="1"/>
              </p:cNvSpPr>
              <p:nvPr/>
            </p:nvSpPr>
            <p:spPr bwMode="auto">
              <a:xfrm>
                <a:off x="5275" y="2882"/>
                <a:ext cx="40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IPAHM82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8" name="Rectangle 980"/>
              <p:cNvSpPr>
                <a:spLocks noChangeArrowheads="1"/>
              </p:cNvSpPr>
              <p:nvPr/>
            </p:nvSpPr>
            <p:spPr bwMode="auto">
              <a:xfrm>
                <a:off x="4828" y="2887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9" name="Freeform 981"/>
              <p:cNvSpPr>
                <a:spLocks/>
              </p:cNvSpPr>
              <p:nvPr/>
            </p:nvSpPr>
            <p:spPr bwMode="auto">
              <a:xfrm>
                <a:off x="5021" y="2490"/>
                <a:ext cx="81" cy="444"/>
              </a:xfrm>
              <a:custGeom>
                <a:avLst/>
                <a:gdLst>
                  <a:gd name="T0" fmla="*/ 0 w 28"/>
                  <a:gd name="T1" fmla="*/ 154 h 154"/>
                  <a:gd name="T2" fmla="*/ 6 w 28"/>
                  <a:gd name="T3" fmla="*/ 154 h 154"/>
                  <a:gd name="T4" fmla="*/ 28 w 28"/>
                  <a:gd name="T5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4">
                    <a:moveTo>
                      <a:pt x="0" y="154"/>
                    </a:moveTo>
                    <a:lnTo>
                      <a:pt x="6" y="15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0" name="Freeform 982"/>
              <p:cNvSpPr>
                <a:spLocks/>
              </p:cNvSpPr>
              <p:nvPr/>
            </p:nvSpPr>
            <p:spPr bwMode="auto">
              <a:xfrm>
                <a:off x="5108" y="2490"/>
                <a:ext cx="141" cy="444"/>
              </a:xfrm>
              <a:custGeom>
                <a:avLst/>
                <a:gdLst>
                  <a:gd name="T0" fmla="*/ 0 w 49"/>
                  <a:gd name="T1" fmla="*/ 0 h 154"/>
                  <a:gd name="T2" fmla="*/ 22 w 49"/>
                  <a:gd name="T3" fmla="*/ 0 h 154"/>
                  <a:gd name="T4" fmla="*/ 44 w 49"/>
                  <a:gd name="T5" fmla="*/ 154 h 154"/>
                  <a:gd name="T6" fmla="*/ 49 w 49"/>
                  <a:gd name="T7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4">
                    <a:moveTo>
                      <a:pt x="0" y="0"/>
                    </a:moveTo>
                    <a:lnTo>
                      <a:pt x="22" y="0"/>
                    </a:lnTo>
                    <a:lnTo>
                      <a:pt x="44" y="154"/>
                    </a:lnTo>
                    <a:lnTo>
                      <a:pt x="49" y="15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1" name="Rectangle 983"/>
              <p:cNvSpPr>
                <a:spLocks noChangeArrowheads="1"/>
              </p:cNvSpPr>
              <p:nvPr/>
            </p:nvSpPr>
            <p:spPr bwMode="auto">
              <a:xfrm>
                <a:off x="5275" y="2988"/>
                <a:ext cx="28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GA156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2" name="Rectangle 984"/>
              <p:cNvSpPr>
                <a:spLocks noChangeArrowheads="1"/>
              </p:cNvSpPr>
              <p:nvPr/>
            </p:nvSpPr>
            <p:spPr bwMode="auto">
              <a:xfrm>
                <a:off x="4828" y="2994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3" name="Freeform 985"/>
              <p:cNvSpPr>
                <a:spLocks/>
              </p:cNvSpPr>
              <p:nvPr/>
            </p:nvSpPr>
            <p:spPr bwMode="auto">
              <a:xfrm>
                <a:off x="5021" y="2585"/>
                <a:ext cx="81" cy="455"/>
              </a:xfrm>
              <a:custGeom>
                <a:avLst/>
                <a:gdLst>
                  <a:gd name="T0" fmla="*/ 0 w 28"/>
                  <a:gd name="T1" fmla="*/ 158 h 158"/>
                  <a:gd name="T2" fmla="*/ 6 w 28"/>
                  <a:gd name="T3" fmla="*/ 158 h 158"/>
                  <a:gd name="T4" fmla="*/ 28 w 28"/>
                  <a:gd name="T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8">
                    <a:moveTo>
                      <a:pt x="0" y="158"/>
                    </a:moveTo>
                    <a:lnTo>
                      <a:pt x="6" y="15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4" name="Freeform 986"/>
              <p:cNvSpPr>
                <a:spLocks/>
              </p:cNvSpPr>
              <p:nvPr/>
            </p:nvSpPr>
            <p:spPr bwMode="auto">
              <a:xfrm>
                <a:off x="5108" y="2585"/>
                <a:ext cx="141" cy="455"/>
              </a:xfrm>
              <a:custGeom>
                <a:avLst/>
                <a:gdLst>
                  <a:gd name="T0" fmla="*/ 0 w 49"/>
                  <a:gd name="T1" fmla="*/ 0 h 158"/>
                  <a:gd name="T2" fmla="*/ 22 w 49"/>
                  <a:gd name="T3" fmla="*/ 0 h 158"/>
                  <a:gd name="T4" fmla="*/ 44 w 49"/>
                  <a:gd name="T5" fmla="*/ 158 h 158"/>
                  <a:gd name="T6" fmla="*/ 49 w 49"/>
                  <a:gd name="T7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8">
                    <a:moveTo>
                      <a:pt x="0" y="0"/>
                    </a:moveTo>
                    <a:lnTo>
                      <a:pt x="22" y="0"/>
                    </a:lnTo>
                    <a:lnTo>
                      <a:pt x="44" y="158"/>
                    </a:lnTo>
                    <a:lnTo>
                      <a:pt x="49" y="15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5" name="Rectangle 987"/>
              <p:cNvSpPr>
                <a:spLocks noChangeArrowheads="1"/>
              </p:cNvSpPr>
              <p:nvPr/>
            </p:nvSpPr>
            <p:spPr bwMode="auto">
              <a:xfrm>
                <a:off x="5275" y="3095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AGGS2494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6" name="Rectangle 988"/>
              <p:cNvSpPr>
                <a:spLocks noChangeArrowheads="1"/>
              </p:cNvSpPr>
              <p:nvPr/>
            </p:nvSpPr>
            <p:spPr bwMode="auto">
              <a:xfrm>
                <a:off x="4828" y="3101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7" name="Freeform 989"/>
              <p:cNvSpPr>
                <a:spLocks/>
              </p:cNvSpPr>
              <p:nvPr/>
            </p:nvSpPr>
            <p:spPr bwMode="auto">
              <a:xfrm>
                <a:off x="5021" y="2640"/>
                <a:ext cx="81" cy="507"/>
              </a:xfrm>
              <a:custGeom>
                <a:avLst/>
                <a:gdLst>
                  <a:gd name="T0" fmla="*/ 0 w 28"/>
                  <a:gd name="T1" fmla="*/ 176 h 176"/>
                  <a:gd name="T2" fmla="*/ 6 w 28"/>
                  <a:gd name="T3" fmla="*/ 176 h 176"/>
                  <a:gd name="T4" fmla="*/ 28 w 28"/>
                  <a:gd name="T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6">
                    <a:moveTo>
                      <a:pt x="0" y="176"/>
                    </a:moveTo>
                    <a:lnTo>
                      <a:pt x="6" y="17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8" name="Freeform 990"/>
              <p:cNvSpPr>
                <a:spLocks/>
              </p:cNvSpPr>
              <p:nvPr/>
            </p:nvSpPr>
            <p:spPr bwMode="auto">
              <a:xfrm>
                <a:off x="5108" y="2640"/>
                <a:ext cx="141" cy="507"/>
              </a:xfrm>
              <a:custGeom>
                <a:avLst/>
                <a:gdLst>
                  <a:gd name="T0" fmla="*/ 0 w 49"/>
                  <a:gd name="T1" fmla="*/ 0 h 176"/>
                  <a:gd name="T2" fmla="*/ 22 w 49"/>
                  <a:gd name="T3" fmla="*/ 0 h 176"/>
                  <a:gd name="T4" fmla="*/ 44 w 49"/>
                  <a:gd name="T5" fmla="*/ 176 h 176"/>
                  <a:gd name="T6" fmla="*/ 49 w 49"/>
                  <a:gd name="T7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76">
                    <a:moveTo>
                      <a:pt x="0" y="0"/>
                    </a:moveTo>
                    <a:lnTo>
                      <a:pt x="22" y="0"/>
                    </a:lnTo>
                    <a:lnTo>
                      <a:pt x="44" y="176"/>
                    </a:lnTo>
                    <a:lnTo>
                      <a:pt x="49" y="17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9" name="Rectangle 991"/>
              <p:cNvSpPr>
                <a:spLocks noChangeArrowheads="1"/>
              </p:cNvSpPr>
              <p:nvPr/>
            </p:nvSpPr>
            <p:spPr bwMode="auto">
              <a:xfrm>
                <a:off x="5275" y="320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IPAHM531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0" name="Rectangle 992"/>
              <p:cNvSpPr>
                <a:spLocks noChangeArrowheads="1"/>
              </p:cNvSpPr>
              <p:nvPr/>
            </p:nvSpPr>
            <p:spPr bwMode="auto">
              <a:xfrm>
                <a:off x="4828" y="3207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1" name="Freeform 993"/>
              <p:cNvSpPr>
                <a:spLocks/>
              </p:cNvSpPr>
              <p:nvPr/>
            </p:nvSpPr>
            <p:spPr bwMode="auto">
              <a:xfrm>
                <a:off x="5021" y="2686"/>
                <a:ext cx="81" cy="567"/>
              </a:xfrm>
              <a:custGeom>
                <a:avLst/>
                <a:gdLst>
                  <a:gd name="T0" fmla="*/ 0 w 28"/>
                  <a:gd name="T1" fmla="*/ 197 h 197"/>
                  <a:gd name="T2" fmla="*/ 6 w 28"/>
                  <a:gd name="T3" fmla="*/ 197 h 197"/>
                  <a:gd name="T4" fmla="*/ 28 w 28"/>
                  <a:gd name="T5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7">
                    <a:moveTo>
                      <a:pt x="0" y="197"/>
                    </a:moveTo>
                    <a:lnTo>
                      <a:pt x="6" y="19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2" name="Freeform 994"/>
              <p:cNvSpPr>
                <a:spLocks/>
              </p:cNvSpPr>
              <p:nvPr/>
            </p:nvSpPr>
            <p:spPr bwMode="auto">
              <a:xfrm>
                <a:off x="5108" y="2686"/>
                <a:ext cx="141" cy="567"/>
              </a:xfrm>
              <a:custGeom>
                <a:avLst/>
                <a:gdLst>
                  <a:gd name="T0" fmla="*/ 0 w 49"/>
                  <a:gd name="T1" fmla="*/ 0 h 197"/>
                  <a:gd name="T2" fmla="*/ 22 w 49"/>
                  <a:gd name="T3" fmla="*/ 0 h 197"/>
                  <a:gd name="T4" fmla="*/ 44 w 49"/>
                  <a:gd name="T5" fmla="*/ 197 h 197"/>
                  <a:gd name="T6" fmla="*/ 49 w 49"/>
                  <a:gd name="T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7">
                    <a:moveTo>
                      <a:pt x="0" y="0"/>
                    </a:moveTo>
                    <a:lnTo>
                      <a:pt x="22" y="0"/>
                    </a:lnTo>
                    <a:lnTo>
                      <a:pt x="44" y="197"/>
                    </a:lnTo>
                    <a:lnTo>
                      <a:pt x="49" y="19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3" name="Rectangle 995"/>
              <p:cNvSpPr>
                <a:spLocks noChangeArrowheads="1"/>
              </p:cNvSpPr>
              <p:nvPr/>
            </p:nvSpPr>
            <p:spPr bwMode="auto">
              <a:xfrm>
                <a:off x="5275" y="3308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AGGS2555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4" name="Rectangle 996"/>
              <p:cNvSpPr>
                <a:spLocks noChangeArrowheads="1"/>
              </p:cNvSpPr>
              <p:nvPr/>
            </p:nvSpPr>
            <p:spPr bwMode="auto">
              <a:xfrm>
                <a:off x="4828" y="3314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5" name="Freeform 997"/>
              <p:cNvSpPr>
                <a:spLocks/>
              </p:cNvSpPr>
              <p:nvPr/>
            </p:nvSpPr>
            <p:spPr bwMode="auto">
              <a:xfrm>
                <a:off x="5021" y="2738"/>
                <a:ext cx="81" cy="622"/>
              </a:xfrm>
              <a:custGeom>
                <a:avLst/>
                <a:gdLst>
                  <a:gd name="T0" fmla="*/ 0 w 28"/>
                  <a:gd name="T1" fmla="*/ 216 h 216"/>
                  <a:gd name="T2" fmla="*/ 6 w 28"/>
                  <a:gd name="T3" fmla="*/ 216 h 216"/>
                  <a:gd name="T4" fmla="*/ 28 w 28"/>
                  <a:gd name="T5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6">
                    <a:moveTo>
                      <a:pt x="0" y="216"/>
                    </a:moveTo>
                    <a:lnTo>
                      <a:pt x="6" y="21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6" name="Freeform 998"/>
              <p:cNvSpPr>
                <a:spLocks/>
              </p:cNvSpPr>
              <p:nvPr/>
            </p:nvSpPr>
            <p:spPr bwMode="auto">
              <a:xfrm>
                <a:off x="5108" y="2738"/>
                <a:ext cx="141" cy="622"/>
              </a:xfrm>
              <a:custGeom>
                <a:avLst/>
                <a:gdLst>
                  <a:gd name="T0" fmla="*/ 0 w 49"/>
                  <a:gd name="T1" fmla="*/ 0 h 216"/>
                  <a:gd name="T2" fmla="*/ 22 w 49"/>
                  <a:gd name="T3" fmla="*/ 0 h 216"/>
                  <a:gd name="T4" fmla="*/ 44 w 49"/>
                  <a:gd name="T5" fmla="*/ 216 h 216"/>
                  <a:gd name="T6" fmla="*/ 49 w 49"/>
                  <a:gd name="T7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6">
                    <a:moveTo>
                      <a:pt x="0" y="0"/>
                    </a:moveTo>
                    <a:lnTo>
                      <a:pt x="22" y="0"/>
                    </a:lnTo>
                    <a:lnTo>
                      <a:pt x="44" y="216"/>
                    </a:lnTo>
                    <a:lnTo>
                      <a:pt x="49" y="21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7" name="Rectangle 999"/>
              <p:cNvSpPr>
                <a:spLocks noChangeArrowheads="1"/>
              </p:cNvSpPr>
              <p:nvPr/>
            </p:nvSpPr>
            <p:spPr bwMode="auto">
              <a:xfrm>
                <a:off x="5275" y="3415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IPAHM176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8" name="Rectangle 1000"/>
              <p:cNvSpPr>
                <a:spLocks noChangeArrowheads="1"/>
              </p:cNvSpPr>
              <p:nvPr/>
            </p:nvSpPr>
            <p:spPr bwMode="auto">
              <a:xfrm>
                <a:off x="4828" y="3421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9" name="Freeform 1001"/>
              <p:cNvSpPr>
                <a:spLocks/>
              </p:cNvSpPr>
              <p:nvPr/>
            </p:nvSpPr>
            <p:spPr bwMode="auto">
              <a:xfrm>
                <a:off x="5021" y="2795"/>
                <a:ext cx="81" cy="672"/>
              </a:xfrm>
              <a:custGeom>
                <a:avLst/>
                <a:gdLst>
                  <a:gd name="T0" fmla="*/ 0 w 28"/>
                  <a:gd name="T1" fmla="*/ 233 h 233"/>
                  <a:gd name="T2" fmla="*/ 6 w 28"/>
                  <a:gd name="T3" fmla="*/ 233 h 233"/>
                  <a:gd name="T4" fmla="*/ 28 w 28"/>
                  <a:gd name="T5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33">
                    <a:moveTo>
                      <a:pt x="0" y="233"/>
                    </a:moveTo>
                    <a:lnTo>
                      <a:pt x="6" y="23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0" name="Freeform 1002"/>
              <p:cNvSpPr>
                <a:spLocks/>
              </p:cNvSpPr>
              <p:nvPr/>
            </p:nvSpPr>
            <p:spPr bwMode="auto">
              <a:xfrm>
                <a:off x="5108" y="2795"/>
                <a:ext cx="141" cy="672"/>
              </a:xfrm>
              <a:custGeom>
                <a:avLst/>
                <a:gdLst>
                  <a:gd name="T0" fmla="*/ 0 w 49"/>
                  <a:gd name="T1" fmla="*/ 0 h 233"/>
                  <a:gd name="T2" fmla="*/ 22 w 49"/>
                  <a:gd name="T3" fmla="*/ 0 h 233"/>
                  <a:gd name="T4" fmla="*/ 44 w 49"/>
                  <a:gd name="T5" fmla="*/ 233 h 233"/>
                  <a:gd name="T6" fmla="*/ 49 w 49"/>
                  <a:gd name="T7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33">
                    <a:moveTo>
                      <a:pt x="0" y="0"/>
                    </a:moveTo>
                    <a:lnTo>
                      <a:pt x="22" y="0"/>
                    </a:lnTo>
                    <a:lnTo>
                      <a:pt x="44" y="233"/>
                    </a:lnTo>
                    <a:lnTo>
                      <a:pt x="49" y="23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1" name="Rectangle 1003"/>
              <p:cNvSpPr>
                <a:spLocks noChangeArrowheads="1"/>
              </p:cNvSpPr>
              <p:nvPr/>
            </p:nvSpPr>
            <p:spPr bwMode="auto">
              <a:xfrm>
                <a:off x="4828" y="1484"/>
                <a:ext cx="839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XB10(LGX21)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98" name="Group 1019"/>
            <p:cNvGrpSpPr>
              <a:grpSpLocks/>
            </p:cNvGrpSpPr>
            <p:nvPr/>
          </p:nvGrpSpPr>
          <p:grpSpPr bwMode="auto">
            <a:xfrm>
              <a:off x="5843" y="1484"/>
              <a:ext cx="901" cy="1854"/>
              <a:chOff x="5843" y="1484"/>
              <a:chExt cx="901" cy="1854"/>
            </a:xfrm>
          </p:grpSpPr>
          <p:sp>
            <p:nvSpPr>
              <p:cNvPr id="918" name="AutoShape 1005"/>
              <p:cNvSpPr>
                <a:spLocks noChangeArrowheads="1"/>
              </p:cNvSpPr>
              <p:nvPr/>
            </p:nvSpPr>
            <p:spPr bwMode="auto">
              <a:xfrm>
                <a:off x="6116" y="2049"/>
                <a:ext cx="70" cy="1253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9" name="Rectangle 1006"/>
              <p:cNvSpPr>
                <a:spLocks noChangeArrowheads="1"/>
              </p:cNvSpPr>
              <p:nvPr/>
            </p:nvSpPr>
            <p:spPr bwMode="auto">
              <a:xfrm>
                <a:off x="6289" y="203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AGGS2510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0" name="Rectangle 1007"/>
              <p:cNvSpPr>
                <a:spLocks noChangeArrowheads="1"/>
              </p:cNvSpPr>
              <p:nvPr/>
            </p:nvSpPr>
            <p:spPr bwMode="auto">
              <a:xfrm>
                <a:off x="5892" y="2037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1" name="Freeform 1008"/>
              <p:cNvSpPr>
                <a:spLocks/>
              </p:cNvSpPr>
              <p:nvPr/>
            </p:nvSpPr>
            <p:spPr bwMode="auto">
              <a:xfrm>
                <a:off x="6036" y="208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2" name="Freeform 1009"/>
              <p:cNvSpPr>
                <a:spLocks/>
              </p:cNvSpPr>
              <p:nvPr/>
            </p:nvSpPr>
            <p:spPr bwMode="auto">
              <a:xfrm>
                <a:off x="6122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3" name="Rectangle 1010"/>
              <p:cNvSpPr>
                <a:spLocks noChangeArrowheads="1"/>
              </p:cNvSpPr>
              <p:nvPr/>
            </p:nvSpPr>
            <p:spPr bwMode="auto">
              <a:xfrm>
                <a:off x="6289" y="2668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AGGS2338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4" name="Rectangle 1011"/>
              <p:cNvSpPr>
                <a:spLocks noChangeArrowheads="1"/>
              </p:cNvSpPr>
              <p:nvPr/>
            </p:nvSpPr>
            <p:spPr bwMode="auto">
              <a:xfrm>
                <a:off x="5843" y="2674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5" name="Freeform 1012"/>
              <p:cNvSpPr>
                <a:spLocks/>
              </p:cNvSpPr>
              <p:nvPr/>
            </p:nvSpPr>
            <p:spPr bwMode="auto">
              <a:xfrm>
                <a:off x="6036" y="2720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6" name="Freeform 1013"/>
              <p:cNvSpPr>
                <a:spLocks/>
              </p:cNvSpPr>
              <p:nvPr/>
            </p:nvSpPr>
            <p:spPr bwMode="auto">
              <a:xfrm>
                <a:off x="6122" y="272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7" name="Rectangle 1014"/>
              <p:cNvSpPr>
                <a:spLocks noChangeArrowheads="1"/>
              </p:cNvSpPr>
              <p:nvPr/>
            </p:nvSpPr>
            <p:spPr bwMode="auto">
              <a:xfrm>
                <a:off x="6289" y="3216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AGGS2578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8" name="Rectangle 1015"/>
              <p:cNvSpPr>
                <a:spLocks noChangeArrowheads="1"/>
              </p:cNvSpPr>
              <p:nvPr/>
            </p:nvSpPr>
            <p:spPr bwMode="auto">
              <a:xfrm>
                <a:off x="5843" y="3222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9" name="Freeform 1016"/>
              <p:cNvSpPr>
                <a:spLocks/>
              </p:cNvSpPr>
              <p:nvPr/>
            </p:nvSpPr>
            <p:spPr bwMode="auto">
              <a:xfrm>
                <a:off x="6036" y="3268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0" name="Freeform 1017"/>
              <p:cNvSpPr>
                <a:spLocks/>
              </p:cNvSpPr>
              <p:nvPr/>
            </p:nvSpPr>
            <p:spPr bwMode="auto">
              <a:xfrm>
                <a:off x="6122" y="326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1" name="Rectangle 1018"/>
              <p:cNvSpPr>
                <a:spLocks noChangeArrowheads="1"/>
              </p:cNvSpPr>
              <p:nvPr/>
            </p:nvSpPr>
            <p:spPr bwMode="auto">
              <a:xfrm>
                <a:off x="6004" y="1484"/>
                <a:ext cx="360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LGX1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99" name="Group 1038"/>
            <p:cNvGrpSpPr>
              <a:grpSpLocks/>
            </p:cNvGrpSpPr>
            <p:nvPr/>
          </p:nvGrpSpPr>
          <p:grpSpPr bwMode="auto">
            <a:xfrm>
              <a:off x="6857" y="1484"/>
              <a:ext cx="902" cy="1185"/>
              <a:chOff x="6857" y="1484"/>
              <a:chExt cx="902" cy="1185"/>
            </a:xfrm>
          </p:grpSpPr>
          <p:sp>
            <p:nvSpPr>
              <p:cNvPr id="900" name="AutoShape 1020"/>
              <p:cNvSpPr>
                <a:spLocks noChangeArrowheads="1"/>
              </p:cNvSpPr>
              <p:nvPr/>
            </p:nvSpPr>
            <p:spPr bwMode="auto">
              <a:xfrm>
                <a:off x="7131" y="2049"/>
                <a:ext cx="69" cy="585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1" name="Rectangle 1021"/>
              <p:cNvSpPr>
                <a:spLocks noChangeArrowheads="1"/>
              </p:cNvSpPr>
              <p:nvPr/>
            </p:nvSpPr>
            <p:spPr bwMode="auto">
              <a:xfrm>
                <a:off x="7304" y="203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AGGS2580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2" name="Rectangle 1022"/>
              <p:cNvSpPr>
                <a:spLocks noChangeArrowheads="1"/>
              </p:cNvSpPr>
              <p:nvPr/>
            </p:nvSpPr>
            <p:spPr bwMode="auto">
              <a:xfrm>
                <a:off x="6906" y="2037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3" name="Freeform 1023"/>
              <p:cNvSpPr>
                <a:spLocks/>
              </p:cNvSpPr>
              <p:nvPr/>
            </p:nvSpPr>
            <p:spPr bwMode="auto">
              <a:xfrm>
                <a:off x="7050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4" name="Freeform 1024"/>
              <p:cNvSpPr>
                <a:spLocks/>
              </p:cNvSpPr>
              <p:nvPr/>
            </p:nvSpPr>
            <p:spPr bwMode="auto">
              <a:xfrm>
                <a:off x="7137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5" name="Rectangle 1025"/>
              <p:cNvSpPr>
                <a:spLocks noChangeArrowheads="1"/>
              </p:cNvSpPr>
              <p:nvPr/>
            </p:nvSpPr>
            <p:spPr bwMode="auto">
              <a:xfrm>
                <a:off x="7304" y="2253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AGGS1717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6" name="Rectangle 1026"/>
              <p:cNvSpPr>
                <a:spLocks noChangeArrowheads="1"/>
              </p:cNvSpPr>
              <p:nvPr/>
            </p:nvSpPr>
            <p:spPr bwMode="auto">
              <a:xfrm>
                <a:off x="6906" y="2259"/>
                <a:ext cx="12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7" name="Freeform 1027"/>
              <p:cNvSpPr>
                <a:spLocks/>
              </p:cNvSpPr>
              <p:nvPr/>
            </p:nvSpPr>
            <p:spPr bwMode="auto">
              <a:xfrm>
                <a:off x="7050" y="230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8" name="Freeform 1028"/>
              <p:cNvSpPr>
                <a:spLocks/>
              </p:cNvSpPr>
              <p:nvPr/>
            </p:nvSpPr>
            <p:spPr bwMode="auto">
              <a:xfrm>
                <a:off x="7137" y="230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9" name="Rectangle 1029"/>
              <p:cNvSpPr>
                <a:spLocks noChangeArrowheads="1"/>
              </p:cNvSpPr>
              <p:nvPr/>
            </p:nvSpPr>
            <p:spPr bwMode="auto">
              <a:xfrm>
                <a:off x="7304" y="2398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AHGS0138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0" name="Rectangle 1030"/>
              <p:cNvSpPr>
                <a:spLocks noChangeArrowheads="1"/>
              </p:cNvSpPr>
              <p:nvPr/>
            </p:nvSpPr>
            <p:spPr bwMode="auto">
              <a:xfrm>
                <a:off x="6857" y="2403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1" name="Freeform 1031"/>
              <p:cNvSpPr>
                <a:spLocks/>
              </p:cNvSpPr>
              <p:nvPr/>
            </p:nvSpPr>
            <p:spPr bwMode="auto">
              <a:xfrm>
                <a:off x="7050" y="244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2" name="Freeform 1032"/>
              <p:cNvSpPr>
                <a:spLocks/>
              </p:cNvSpPr>
              <p:nvPr/>
            </p:nvSpPr>
            <p:spPr bwMode="auto">
              <a:xfrm>
                <a:off x="7137" y="244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3" name="Rectangle 1033"/>
              <p:cNvSpPr>
                <a:spLocks noChangeArrowheads="1"/>
              </p:cNvSpPr>
              <p:nvPr/>
            </p:nvSpPr>
            <p:spPr bwMode="auto">
              <a:xfrm>
                <a:off x="7304" y="2547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AHGS0108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4" name="Rectangle 1034"/>
              <p:cNvSpPr>
                <a:spLocks noChangeArrowheads="1"/>
              </p:cNvSpPr>
              <p:nvPr/>
            </p:nvSpPr>
            <p:spPr bwMode="auto">
              <a:xfrm>
                <a:off x="6857" y="2553"/>
                <a:ext cx="16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5" name="Freeform 1035"/>
              <p:cNvSpPr>
                <a:spLocks/>
              </p:cNvSpPr>
              <p:nvPr/>
            </p:nvSpPr>
            <p:spPr bwMode="auto">
              <a:xfrm>
                <a:off x="7050" y="259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6" name="Freeform 1036"/>
              <p:cNvSpPr>
                <a:spLocks/>
              </p:cNvSpPr>
              <p:nvPr/>
            </p:nvSpPr>
            <p:spPr bwMode="auto">
              <a:xfrm>
                <a:off x="7137" y="259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7" name="Rectangle 1037"/>
              <p:cNvSpPr>
                <a:spLocks noChangeArrowheads="1"/>
              </p:cNvSpPr>
              <p:nvPr/>
            </p:nvSpPr>
            <p:spPr bwMode="auto">
              <a:xfrm>
                <a:off x="7018" y="1484"/>
                <a:ext cx="360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LGX2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043" name="Group 1041"/>
          <p:cNvGrpSpPr>
            <a:grpSpLocks noChangeAspect="1"/>
          </p:cNvGrpSpPr>
          <p:nvPr/>
        </p:nvGrpSpPr>
        <p:grpSpPr bwMode="auto">
          <a:xfrm>
            <a:off x="14694299" y="5393101"/>
            <a:ext cx="2850202" cy="2784142"/>
            <a:chOff x="2799" y="1484"/>
            <a:chExt cx="2071" cy="2023"/>
          </a:xfrm>
        </p:grpSpPr>
        <p:grpSp>
          <p:nvGrpSpPr>
            <p:cNvPr id="1045" name="Group 1060"/>
            <p:cNvGrpSpPr>
              <a:grpSpLocks/>
            </p:cNvGrpSpPr>
            <p:nvPr/>
          </p:nvGrpSpPr>
          <p:grpSpPr bwMode="auto">
            <a:xfrm>
              <a:off x="2799" y="1484"/>
              <a:ext cx="1063" cy="2023"/>
              <a:chOff x="2799" y="1484"/>
              <a:chExt cx="1063" cy="2023"/>
            </a:xfrm>
          </p:grpSpPr>
          <p:sp>
            <p:nvSpPr>
              <p:cNvPr id="1061" name="AutoShape 1042"/>
              <p:cNvSpPr>
                <a:spLocks noChangeArrowheads="1"/>
              </p:cNvSpPr>
              <p:nvPr/>
            </p:nvSpPr>
            <p:spPr bwMode="auto">
              <a:xfrm>
                <a:off x="3073" y="2049"/>
                <a:ext cx="69" cy="142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2" name="Rectangle 1043"/>
              <p:cNvSpPr>
                <a:spLocks noChangeArrowheads="1"/>
              </p:cNvSpPr>
              <p:nvPr/>
            </p:nvSpPr>
            <p:spPr bwMode="auto">
              <a:xfrm>
                <a:off x="3246" y="2032"/>
                <a:ext cx="44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AGGS1933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3" name="Rectangle 1044"/>
              <p:cNvSpPr>
                <a:spLocks noChangeArrowheads="1"/>
              </p:cNvSpPr>
              <p:nvPr/>
            </p:nvSpPr>
            <p:spPr bwMode="auto">
              <a:xfrm>
                <a:off x="2848" y="2037"/>
                <a:ext cx="11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4" name="Freeform 1045"/>
              <p:cNvSpPr>
                <a:spLocks/>
              </p:cNvSpPr>
              <p:nvPr/>
            </p:nvSpPr>
            <p:spPr bwMode="auto">
              <a:xfrm>
                <a:off x="2992" y="20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5" name="Freeform 1046"/>
              <p:cNvSpPr>
                <a:spLocks/>
              </p:cNvSpPr>
              <p:nvPr/>
            </p:nvSpPr>
            <p:spPr bwMode="auto">
              <a:xfrm>
                <a:off x="3079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6" name="Rectangle 1047"/>
              <p:cNvSpPr>
                <a:spLocks noChangeArrowheads="1"/>
              </p:cNvSpPr>
              <p:nvPr/>
            </p:nvSpPr>
            <p:spPr bwMode="auto">
              <a:xfrm>
                <a:off x="3246" y="2605"/>
                <a:ext cx="394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Ai121G16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7" name="Rectangle 1048"/>
              <p:cNvSpPr>
                <a:spLocks noChangeArrowheads="1"/>
              </p:cNvSpPr>
              <p:nvPr/>
            </p:nvSpPr>
            <p:spPr bwMode="auto">
              <a:xfrm>
                <a:off x="2799" y="2611"/>
                <a:ext cx="16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8" name="Freeform 1049"/>
              <p:cNvSpPr>
                <a:spLocks/>
              </p:cNvSpPr>
              <p:nvPr/>
            </p:nvSpPr>
            <p:spPr bwMode="auto">
              <a:xfrm>
                <a:off x="2992" y="2657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9" name="Freeform 1050"/>
              <p:cNvSpPr>
                <a:spLocks/>
              </p:cNvSpPr>
              <p:nvPr/>
            </p:nvSpPr>
            <p:spPr bwMode="auto">
              <a:xfrm>
                <a:off x="3079" y="265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0" name="Rectangle 1051"/>
              <p:cNvSpPr>
                <a:spLocks noChangeArrowheads="1"/>
              </p:cNvSpPr>
              <p:nvPr/>
            </p:nvSpPr>
            <p:spPr bwMode="auto">
              <a:xfrm>
                <a:off x="3246" y="2787"/>
                <a:ext cx="61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pPGPseq2D12A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1" name="Rectangle 1052"/>
              <p:cNvSpPr>
                <a:spLocks noChangeArrowheads="1"/>
              </p:cNvSpPr>
              <p:nvPr/>
            </p:nvSpPr>
            <p:spPr bwMode="auto">
              <a:xfrm>
                <a:off x="2799" y="2792"/>
                <a:ext cx="16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2" name="Freeform 1053"/>
              <p:cNvSpPr>
                <a:spLocks/>
              </p:cNvSpPr>
              <p:nvPr/>
            </p:nvSpPr>
            <p:spPr bwMode="auto">
              <a:xfrm>
                <a:off x="2992" y="283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3" name="Freeform 1054"/>
              <p:cNvSpPr>
                <a:spLocks/>
              </p:cNvSpPr>
              <p:nvPr/>
            </p:nvSpPr>
            <p:spPr bwMode="auto">
              <a:xfrm>
                <a:off x="3079" y="283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4" name="Rectangle 1055"/>
              <p:cNvSpPr>
                <a:spLocks noChangeArrowheads="1"/>
              </p:cNvSpPr>
              <p:nvPr/>
            </p:nvSpPr>
            <p:spPr bwMode="auto">
              <a:xfrm>
                <a:off x="3246" y="3389"/>
                <a:ext cx="33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GM2196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5" name="Rectangle 1056"/>
              <p:cNvSpPr>
                <a:spLocks noChangeArrowheads="1"/>
              </p:cNvSpPr>
              <p:nvPr/>
            </p:nvSpPr>
            <p:spPr bwMode="auto">
              <a:xfrm>
                <a:off x="2799" y="3395"/>
                <a:ext cx="16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6" name="Freeform 1057"/>
              <p:cNvSpPr>
                <a:spLocks/>
              </p:cNvSpPr>
              <p:nvPr/>
            </p:nvSpPr>
            <p:spPr bwMode="auto">
              <a:xfrm>
                <a:off x="2992" y="344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7" name="Freeform 1058"/>
              <p:cNvSpPr>
                <a:spLocks/>
              </p:cNvSpPr>
              <p:nvPr/>
            </p:nvSpPr>
            <p:spPr bwMode="auto">
              <a:xfrm>
                <a:off x="3079" y="344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8" name="Rectangle 1059"/>
              <p:cNvSpPr>
                <a:spLocks noChangeArrowheads="1"/>
              </p:cNvSpPr>
              <p:nvPr/>
            </p:nvSpPr>
            <p:spPr bwMode="auto">
              <a:xfrm>
                <a:off x="2960" y="1484"/>
                <a:ext cx="348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LGX3</a:t>
                </a:r>
                <a:endParaRPr lang="zh-CN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46" name="Group 1075"/>
            <p:cNvGrpSpPr>
              <a:grpSpLocks/>
            </p:cNvGrpSpPr>
            <p:nvPr/>
          </p:nvGrpSpPr>
          <p:grpSpPr bwMode="auto">
            <a:xfrm>
              <a:off x="3984" y="1484"/>
              <a:ext cx="886" cy="1210"/>
              <a:chOff x="3984" y="1484"/>
              <a:chExt cx="886" cy="1210"/>
            </a:xfrm>
          </p:grpSpPr>
          <p:sp>
            <p:nvSpPr>
              <p:cNvPr id="1047" name="AutoShape 1061"/>
              <p:cNvSpPr>
                <a:spLocks noChangeArrowheads="1"/>
              </p:cNvSpPr>
              <p:nvPr/>
            </p:nvSpPr>
            <p:spPr bwMode="auto">
              <a:xfrm>
                <a:off x="4257" y="2049"/>
                <a:ext cx="70" cy="614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8" name="Rectangle 1062"/>
              <p:cNvSpPr>
                <a:spLocks noChangeArrowheads="1"/>
              </p:cNvSpPr>
              <p:nvPr/>
            </p:nvSpPr>
            <p:spPr bwMode="auto">
              <a:xfrm>
                <a:off x="4430" y="2032"/>
                <a:ext cx="44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AGGS1713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9" name="Rectangle 1063"/>
              <p:cNvSpPr>
                <a:spLocks noChangeArrowheads="1"/>
              </p:cNvSpPr>
              <p:nvPr/>
            </p:nvSpPr>
            <p:spPr bwMode="auto">
              <a:xfrm>
                <a:off x="4033" y="2037"/>
                <a:ext cx="11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0" name="Freeform 1064"/>
              <p:cNvSpPr>
                <a:spLocks/>
              </p:cNvSpPr>
              <p:nvPr/>
            </p:nvSpPr>
            <p:spPr bwMode="auto">
              <a:xfrm>
                <a:off x="4177" y="208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1" name="Freeform 1065"/>
              <p:cNvSpPr>
                <a:spLocks/>
              </p:cNvSpPr>
              <p:nvPr/>
            </p:nvSpPr>
            <p:spPr bwMode="auto">
              <a:xfrm>
                <a:off x="4263" y="20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2" name="Rectangle 1066"/>
              <p:cNvSpPr>
                <a:spLocks noChangeArrowheads="1"/>
              </p:cNvSpPr>
              <p:nvPr/>
            </p:nvSpPr>
            <p:spPr bwMode="auto">
              <a:xfrm>
                <a:off x="4430" y="2239"/>
                <a:ext cx="44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AGGS1856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3" name="Rectangle 1067"/>
              <p:cNvSpPr>
                <a:spLocks noChangeArrowheads="1"/>
              </p:cNvSpPr>
              <p:nvPr/>
            </p:nvSpPr>
            <p:spPr bwMode="auto">
              <a:xfrm>
                <a:off x="4033" y="2245"/>
                <a:ext cx="11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4" name="Freeform 1068"/>
              <p:cNvSpPr>
                <a:spLocks/>
              </p:cNvSpPr>
              <p:nvPr/>
            </p:nvSpPr>
            <p:spPr bwMode="auto">
              <a:xfrm>
                <a:off x="4177" y="2291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5" name="Freeform 1069"/>
              <p:cNvSpPr>
                <a:spLocks/>
              </p:cNvSpPr>
              <p:nvPr/>
            </p:nvSpPr>
            <p:spPr bwMode="auto">
              <a:xfrm>
                <a:off x="4263" y="229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6" name="Rectangle 1070"/>
              <p:cNvSpPr>
                <a:spLocks noChangeArrowheads="1"/>
              </p:cNvSpPr>
              <p:nvPr/>
            </p:nvSpPr>
            <p:spPr bwMode="auto">
              <a:xfrm>
                <a:off x="4430" y="2576"/>
                <a:ext cx="44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AGGS2309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7" name="Rectangle 1071"/>
              <p:cNvSpPr>
                <a:spLocks noChangeArrowheads="1"/>
              </p:cNvSpPr>
              <p:nvPr/>
            </p:nvSpPr>
            <p:spPr bwMode="auto">
              <a:xfrm>
                <a:off x="3984" y="2582"/>
                <a:ext cx="16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8" name="Freeform 1072"/>
              <p:cNvSpPr>
                <a:spLocks/>
              </p:cNvSpPr>
              <p:nvPr/>
            </p:nvSpPr>
            <p:spPr bwMode="auto">
              <a:xfrm>
                <a:off x="4177" y="2628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9" name="Freeform 1073"/>
              <p:cNvSpPr>
                <a:spLocks/>
              </p:cNvSpPr>
              <p:nvPr/>
            </p:nvSpPr>
            <p:spPr bwMode="auto">
              <a:xfrm>
                <a:off x="4263" y="262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0" name="Rectangle 1074"/>
              <p:cNvSpPr>
                <a:spLocks noChangeArrowheads="1"/>
              </p:cNvSpPr>
              <p:nvPr/>
            </p:nvSpPr>
            <p:spPr bwMode="auto">
              <a:xfrm>
                <a:off x="4145" y="1484"/>
                <a:ext cx="348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LGX4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529" name="Group 4"/>
          <p:cNvGrpSpPr>
            <a:grpSpLocks noChangeAspect="1"/>
          </p:cNvGrpSpPr>
          <p:nvPr/>
        </p:nvGrpSpPr>
        <p:grpSpPr bwMode="auto">
          <a:xfrm>
            <a:off x="327025" y="814974"/>
            <a:ext cx="5441732" cy="3973775"/>
            <a:chOff x="108" y="260"/>
            <a:chExt cx="4361" cy="2899"/>
          </a:xfrm>
        </p:grpSpPr>
        <p:grpSp>
          <p:nvGrpSpPr>
            <p:cNvPr id="1530" name="Group 51"/>
            <p:cNvGrpSpPr>
              <a:grpSpLocks/>
            </p:cNvGrpSpPr>
            <p:nvPr/>
          </p:nvGrpSpPr>
          <p:grpSpPr bwMode="auto">
            <a:xfrm>
              <a:off x="108" y="260"/>
              <a:ext cx="994" cy="2550"/>
              <a:chOff x="108" y="260"/>
              <a:chExt cx="994" cy="2550"/>
            </a:xfrm>
          </p:grpSpPr>
          <p:sp>
            <p:nvSpPr>
              <p:cNvPr id="1708" name="AutoShape 5"/>
              <p:cNvSpPr>
                <a:spLocks noChangeArrowheads="1"/>
              </p:cNvSpPr>
              <p:nvPr/>
            </p:nvSpPr>
            <p:spPr bwMode="auto">
              <a:xfrm>
                <a:off x="382" y="825"/>
                <a:ext cx="69" cy="1945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9" name="Rectangle 6"/>
              <p:cNvSpPr>
                <a:spLocks noChangeArrowheads="1"/>
              </p:cNvSpPr>
              <p:nvPr/>
            </p:nvSpPr>
            <p:spPr bwMode="auto">
              <a:xfrm>
                <a:off x="555" y="782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AGGS2023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0" name="Rectangle 7"/>
              <p:cNvSpPr>
                <a:spLocks noChangeArrowheads="1"/>
              </p:cNvSpPr>
              <p:nvPr/>
            </p:nvSpPr>
            <p:spPr bwMode="auto">
              <a:xfrm>
                <a:off x="157" y="787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1" name="Freeform 8"/>
              <p:cNvSpPr>
                <a:spLocks/>
              </p:cNvSpPr>
              <p:nvPr/>
            </p:nvSpPr>
            <p:spPr bwMode="auto">
              <a:xfrm>
                <a:off x="301" y="834"/>
                <a:ext cx="81" cy="25"/>
              </a:xfrm>
              <a:custGeom>
                <a:avLst/>
                <a:gdLst>
                  <a:gd name="T0" fmla="*/ 0 w 28"/>
                  <a:gd name="T1" fmla="*/ 0 h 9"/>
                  <a:gd name="T2" fmla="*/ 6 w 28"/>
                  <a:gd name="T3" fmla="*/ 0 h 9"/>
                  <a:gd name="T4" fmla="*/ 28 w 2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0"/>
                    </a:moveTo>
                    <a:lnTo>
                      <a:pt x="6" y="0"/>
                    </a:lnTo>
                    <a:lnTo>
                      <a:pt x="28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2" name="Freeform 9"/>
              <p:cNvSpPr>
                <a:spLocks/>
              </p:cNvSpPr>
              <p:nvPr/>
            </p:nvSpPr>
            <p:spPr bwMode="auto">
              <a:xfrm>
                <a:off x="388" y="834"/>
                <a:ext cx="141" cy="25"/>
              </a:xfrm>
              <a:custGeom>
                <a:avLst/>
                <a:gdLst>
                  <a:gd name="T0" fmla="*/ 0 w 49"/>
                  <a:gd name="T1" fmla="*/ 9 h 9"/>
                  <a:gd name="T2" fmla="*/ 22 w 49"/>
                  <a:gd name="T3" fmla="*/ 9 h 9"/>
                  <a:gd name="T4" fmla="*/ 44 w 49"/>
                  <a:gd name="T5" fmla="*/ 0 h 9"/>
                  <a:gd name="T6" fmla="*/ 49 w 4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9"/>
                    </a:moveTo>
                    <a:lnTo>
                      <a:pt x="22" y="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3" name="Rectangle 10"/>
              <p:cNvSpPr>
                <a:spLocks noChangeArrowheads="1"/>
              </p:cNvSpPr>
              <p:nvPr/>
            </p:nvSpPr>
            <p:spPr bwMode="auto">
              <a:xfrm>
                <a:off x="555" y="888"/>
                <a:ext cx="20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4" name="Rectangle 11"/>
              <p:cNvSpPr>
                <a:spLocks noChangeArrowheads="1"/>
              </p:cNvSpPr>
              <p:nvPr/>
            </p:nvSpPr>
            <p:spPr bwMode="auto">
              <a:xfrm>
                <a:off x="157" y="894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5" name="Freeform 12"/>
              <p:cNvSpPr>
                <a:spLocks/>
              </p:cNvSpPr>
              <p:nvPr/>
            </p:nvSpPr>
            <p:spPr bwMode="auto">
              <a:xfrm>
                <a:off x="301" y="940"/>
                <a:ext cx="81" cy="84"/>
              </a:xfrm>
              <a:custGeom>
                <a:avLst/>
                <a:gdLst>
                  <a:gd name="T0" fmla="*/ 0 w 28"/>
                  <a:gd name="T1" fmla="*/ 0 h 29"/>
                  <a:gd name="T2" fmla="*/ 6 w 28"/>
                  <a:gd name="T3" fmla="*/ 0 h 29"/>
                  <a:gd name="T4" fmla="*/ 28 w 28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0" y="0"/>
                    </a:moveTo>
                    <a:lnTo>
                      <a:pt x="6" y="0"/>
                    </a:lnTo>
                    <a:lnTo>
                      <a:pt x="28" y="2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6" name="Freeform 13"/>
              <p:cNvSpPr>
                <a:spLocks/>
              </p:cNvSpPr>
              <p:nvPr/>
            </p:nvSpPr>
            <p:spPr bwMode="auto">
              <a:xfrm>
                <a:off x="388" y="940"/>
                <a:ext cx="141" cy="84"/>
              </a:xfrm>
              <a:custGeom>
                <a:avLst/>
                <a:gdLst>
                  <a:gd name="T0" fmla="*/ 0 w 49"/>
                  <a:gd name="T1" fmla="*/ 29 h 29"/>
                  <a:gd name="T2" fmla="*/ 22 w 49"/>
                  <a:gd name="T3" fmla="*/ 29 h 29"/>
                  <a:gd name="T4" fmla="*/ 44 w 49"/>
                  <a:gd name="T5" fmla="*/ 0 h 29"/>
                  <a:gd name="T6" fmla="*/ 49 w 49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9">
                    <a:moveTo>
                      <a:pt x="0" y="29"/>
                    </a:moveTo>
                    <a:lnTo>
                      <a:pt x="22" y="2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7" name="Rectangle 14"/>
              <p:cNvSpPr>
                <a:spLocks noChangeArrowheads="1"/>
              </p:cNvSpPr>
              <p:nvPr/>
            </p:nvSpPr>
            <p:spPr bwMode="auto">
              <a:xfrm>
                <a:off x="555" y="995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AGGS2030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8" name="Rectangle 15"/>
              <p:cNvSpPr>
                <a:spLocks noChangeArrowheads="1"/>
              </p:cNvSpPr>
              <p:nvPr/>
            </p:nvSpPr>
            <p:spPr bwMode="auto">
              <a:xfrm>
                <a:off x="157" y="1001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9" name="Freeform 16"/>
              <p:cNvSpPr>
                <a:spLocks/>
              </p:cNvSpPr>
              <p:nvPr/>
            </p:nvSpPr>
            <p:spPr bwMode="auto">
              <a:xfrm>
                <a:off x="301" y="1047"/>
                <a:ext cx="81" cy="49"/>
              </a:xfrm>
              <a:custGeom>
                <a:avLst/>
                <a:gdLst>
                  <a:gd name="T0" fmla="*/ 0 w 28"/>
                  <a:gd name="T1" fmla="*/ 0 h 17"/>
                  <a:gd name="T2" fmla="*/ 6 w 28"/>
                  <a:gd name="T3" fmla="*/ 0 h 17"/>
                  <a:gd name="T4" fmla="*/ 28 w 28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">
                    <a:moveTo>
                      <a:pt x="0" y="0"/>
                    </a:moveTo>
                    <a:lnTo>
                      <a:pt x="6" y="0"/>
                    </a:lnTo>
                    <a:lnTo>
                      <a:pt x="28" y="1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0" name="Freeform 17"/>
              <p:cNvSpPr>
                <a:spLocks/>
              </p:cNvSpPr>
              <p:nvPr/>
            </p:nvSpPr>
            <p:spPr bwMode="auto">
              <a:xfrm>
                <a:off x="388" y="1047"/>
                <a:ext cx="141" cy="49"/>
              </a:xfrm>
              <a:custGeom>
                <a:avLst/>
                <a:gdLst>
                  <a:gd name="T0" fmla="*/ 0 w 49"/>
                  <a:gd name="T1" fmla="*/ 17 h 17"/>
                  <a:gd name="T2" fmla="*/ 22 w 49"/>
                  <a:gd name="T3" fmla="*/ 17 h 17"/>
                  <a:gd name="T4" fmla="*/ 44 w 49"/>
                  <a:gd name="T5" fmla="*/ 0 h 17"/>
                  <a:gd name="T6" fmla="*/ 49 w 49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7">
                    <a:moveTo>
                      <a:pt x="0" y="17"/>
                    </a:moveTo>
                    <a:lnTo>
                      <a:pt x="22" y="1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1" name="Rectangle 18"/>
              <p:cNvSpPr>
                <a:spLocks noChangeArrowheads="1"/>
              </p:cNvSpPr>
              <p:nvPr/>
            </p:nvSpPr>
            <p:spPr bwMode="auto">
              <a:xfrm>
                <a:off x="555" y="1102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ARS731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2" name="Rectangle 19"/>
              <p:cNvSpPr>
                <a:spLocks noChangeArrowheads="1"/>
              </p:cNvSpPr>
              <p:nvPr/>
            </p:nvSpPr>
            <p:spPr bwMode="auto">
              <a:xfrm>
                <a:off x="108" y="1107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3" name="Freeform 20"/>
              <p:cNvSpPr>
                <a:spLocks/>
              </p:cNvSpPr>
              <p:nvPr/>
            </p:nvSpPr>
            <p:spPr bwMode="auto">
              <a:xfrm>
                <a:off x="301" y="1142"/>
                <a:ext cx="81" cy="11"/>
              </a:xfrm>
              <a:custGeom>
                <a:avLst/>
                <a:gdLst>
                  <a:gd name="T0" fmla="*/ 0 w 28"/>
                  <a:gd name="T1" fmla="*/ 4 h 4"/>
                  <a:gd name="T2" fmla="*/ 6 w 28"/>
                  <a:gd name="T3" fmla="*/ 4 h 4"/>
                  <a:gd name="T4" fmla="*/ 28 w 28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4"/>
                    </a:moveTo>
                    <a:lnTo>
                      <a:pt x="6" y="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4" name="Freeform 21"/>
              <p:cNvSpPr>
                <a:spLocks/>
              </p:cNvSpPr>
              <p:nvPr/>
            </p:nvSpPr>
            <p:spPr bwMode="auto">
              <a:xfrm>
                <a:off x="388" y="1142"/>
                <a:ext cx="141" cy="11"/>
              </a:xfrm>
              <a:custGeom>
                <a:avLst/>
                <a:gdLst>
                  <a:gd name="T0" fmla="*/ 0 w 49"/>
                  <a:gd name="T1" fmla="*/ 0 h 4"/>
                  <a:gd name="T2" fmla="*/ 22 w 49"/>
                  <a:gd name="T3" fmla="*/ 0 h 4"/>
                  <a:gd name="T4" fmla="*/ 44 w 49"/>
                  <a:gd name="T5" fmla="*/ 4 h 4"/>
                  <a:gd name="T6" fmla="*/ 49 w 49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0"/>
                    </a:moveTo>
                    <a:lnTo>
                      <a:pt x="22" y="0"/>
                    </a:lnTo>
                    <a:lnTo>
                      <a:pt x="44" y="4"/>
                    </a:lnTo>
                    <a:lnTo>
                      <a:pt x="49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5" name="Rectangle 22"/>
              <p:cNvSpPr>
                <a:spLocks noChangeArrowheads="1"/>
              </p:cNvSpPr>
              <p:nvPr/>
            </p:nvSpPr>
            <p:spPr bwMode="auto">
              <a:xfrm>
                <a:off x="555" y="1208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ARS721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6" name="Rectangle 23"/>
              <p:cNvSpPr>
                <a:spLocks noChangeArrowheads="1"/>
              </p:cNvSpPr>
              <p:nvPr/>
            </p:nvSpPr>
            <p:spPr bwMode="auto">
              <a:xfrm>
                <a:off x="108" y="1214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7" name="Freeform 24"/>
              <p:cNvSpPr>
                <a:spLocks/>
              </p:cNvSpPr>
              <p:nvPr/>
            </p:nvSpPr>
            <p:spPr bwMode="auto">
              <a:xfrm>
                <a:off x="301" y="1234"/>
                <a:ext cx="81" cy="26"/>
              </a:xfrm>
              <a:custGeom>
                <a:avLst/>
                <a:gdLst>
                  <a:gd name="T0" fmla="*/ 0 w 28"/>
                  <a:gd name="T1" fmla="*/ 9 h 9"/>
                  <a:gd name="T2" fmla="*/ 6 w 28"/>
                  <a:gd name="T3" fmla="*/ 9 h 9"/>
                  <a:gd name="T4" fmla="*/ 28 w 2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9"/>
                    </a:moveTo>
                    <a:lnTo>
                      <a:pt x="6" y="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8" name="Freeform 25"/>
              <p:cNvSpPr>
                <a:spLocks/>
              </p:cNvSpPr>
              <p:nvPr/>
            </p:nvSpPr>
            <p:spPr bwMode="auto">
              <a:xfrm>
                <a:off x="388" y="1234"/>
                <a:ext cx="141" cy="26"/>
              </a:xfrm>
              <a:custGeom>
                <a:avLst/>
                <a:gdLst>
                  <a:gd name="T0" fmla="*/ 0 w 49"/>
                  <a:gd name="T1" fmla="*/ 0 h 9"/>
                  <a:gd name="T2" fmla="*/ 22 w 49"/>
                  <a:gd name="T3" fmla="*/ 0 h 9"/>
                  <a:gd name="T4" fmla="*/ 44 w 49"/>
                  <a:gd name="T5" fmla="*/ 9 h 9"/>
                  <a:gd name="T6" fmla="*/ 49 w 4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0"/>
                    </a:moveTo>
                    <a:lnTo>
                      <a:pt x="22" y="0"/>
                    </a:lnTo>
                    <a:lnTo>
                      <a:pt x="44" y="9"/>
                    </a:lnTo>
                    <a:lnTo>
                      <a:pt x="49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9" name="Rectangle 26"/>
              <p:cNvSpPr>
                <a:spLocks noChangeArrowheads="1"/>
              </p:cNvSpPr>
              <p:nvPr/>
            </p:nvSpPr>
            <p:spPr bwMode="auto">
              <a:xfrm>
                <a:off x="555" y="1465"/>
                <a:ext cx="37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GM1971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0" name="Rectangle 27"/>
              <p:cNvSpPr>
                <a:spLocks noChangeArrowheads="1"/>
              </p:cNvSpPr>
              <p:nvPr/>
            </p:nvSpPr>
            <p:spPr bwMode="auto">
              <a:xfrm>
                <a:off x="108" y="147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1" name="Freeform 28"/>
              <p:cNvSpPr>
                <a:spLocks/>
              </p:cNvSpPr>
              <p:nvPr/>
            </p:nvSpPr>
            <p:spPr bwMode="auto">
              <a:xfrm>
                <a:off x="301" y="1517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2" name="Freeform 29"/>
              <p:cNvSpPr>
                <a:spLocks/>
              </p:cNvSpPr>
              <p:nvPr/>
            </p:nvSpPr>
            <p:spPr bwMode="auto">
              <a:xfrm>
                <a:off x="388" y="151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3" name="Rectangle 30"/>
              <p:cNvSpPr>
                <a:spLocks noChangeArrowheads="1"/>
              </p:cNvSpPr>
              <p:nvPr/>
            </p:nvSpPr>
            <p:spPr bwMode="auto">
              <a:xfrm>
                <a:off x="555" y="1710"/>
                <a:ext cx="54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pPGPseq3B5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4" name="Rectangle 31"/>
              <p:cNvSpPr>
                <a:spLocks noChangeArrowheads="1"/>
              </p:cNvSpPr>
              <p:nvPr/>
            </p:nvSpPr>
            <p:spPr bwMode="auto">
              <a:xfrm>
                <a:off x="108" y="1715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5" name="Freeform 32"/>
              <p:cNvSpPr>
                <a:spLocks/>
              </p:cNvSpPr>
              <p:nvPr/>
            </p:nvSpPr>
            <p:spPr bwMode="auto">
              <a:xfrm>
                <a:off x="301" y="176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6" name="Freeform 33"/>
              <p:cNvSpPr>
                <a:spLocks/>
              </p:cNvSpPr>
              <p:nvPr/>
            </p:nvSpPr>
            <p:spPr bwMode="auto">
              <a:xfrm>
                <a:off x="388" y="176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7" name="Rectangle 34"/>
              <p:cNvSpPr>
                <a:spLocks noChangeArrowheads="1"/>
              </p:cNvSpPr>
              <p:nvPr/>
            </p:nvSpPr>
            <p:spPr bwMode="auto">
              <a:xfrm>
                <a:off x="555" y="2211"/>
                <a:ext cx="30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TC3H2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8" name="Rectangle 35"/>
              <p:cNvSpPr>
                <a:spLocks noChangeArrowheads="1"/>
              </p:cNvSpPr>
              <p:nvPr/>
            </p:nvSpPr>
            <p:spPr bwMode="auto">
              <a:xfrm>
                <a:off x="108" y="2217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9" name="Freeform 36"/>
              <p:cNvSpPr>
                <a:spLocks/>
              </p:cNvSpPr>
              <p:nvPr/>
            </p:nvSpPr>
            <p:spPr bwMode="auto">
              <a:xfrm>
                <a:off x="301" y="2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0" name="Freeform 37"/>
              <p:cNvSpPr>
                <a:spLocks/>
              </p:cNvSpPr>
              <p:nvPr/>
            </p:nvSpPr>
            <p:spPr bwMode="auto">
              <a:xfrm>
                <a:off x="388" y="2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1" name="Rectangle 38"/>
              <p:cNvSpPr>
                <a:spLocks noChangeArrowheads="1"/>
              </p:cNvSpPr>
              <p:nvPr/>
            </p:nvSpPr>
            <p:spPr bwMode="auto">
              <a:xfrm>
                <a:off x="555" y="2479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ARS545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2" name="Rectangle 39"/>
              <p:cNvSpPr>
                <a:spLocks noChangeArrowheads="1"/>
              </p:cNvSpPr>
              <p:nvPr/>
            </p:nvSpPr>
            <p:spPr bwMode="auto">
              <a:xfrm>
                <a:off x="108" y="2485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3" name="Freeform 40"/>
              <p:cNvSpPr>
                <a:spLocks/>
              </p:cNvSpPr>
              <p:nvPr/>
            </p:nvSpPr>
            <p:spPr bwMode="auto">
              <a:xfrm>
                <a:off x="301" y="2531"/>
                <a:ext cx="81" cy="11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4" name="Freeform 41"/>
              <p:cNvSpPr>
                <a:spLocks/>
              </p:cNvSpPr>
              <p:nvPr/>
            </p:nvSpPr>
            <p:spPr bwMode="auto">
              <a:xfrm>
                <a:off x="388" y="2531"/>
                <a:ext cx="141" cy="11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5" name="Rectangle 42"/>
              <p:cNvSpPr>
                <a:spLocks noChangeArrowheads="1"/>
              </p:cNvSpPr>
              <p:nvPr/>
            </p:nvSpPr>
            <p:spPr bwMode="auto">
              <a:xfrm>
                <a:off x="555" y="2586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AGGS2247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6" name="Rectangle 43"/>
              <p:cNvSpPr>
                <a:spLocks noChangeArrowheads="1"/>
              </p:cNvSpPr>
              <p:nvPr/>
            </p:nvSpPr>
            <p:spPr bwMode="auto">
              <a:xfrm>
                <a:off x="108" y="2591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7" name="Freeform 44"/>
              <p:cNvSpPr>
                <a:spLocks/>
              </p:cNvSpPr>
              <p:nvPr/>
            </p:nvSpPr>
            <p:spPr bwMode="auto">
              <a:xfrm>
                <a:off x="301" y="2638"/>
                <a:ext cx="81" cy="11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8" name="Freeform 45"/>
              <p:cNvSpPr>
                <a:spLocks/>
              </p:cNvSpPr>
              <p:nvPr/>
            </p:nvSpPr>
            <p:spPr bwMode="auto">
              <a:xfrm>
                <a:off x="388" y="2638"/>
                <a:ext cx="141" cy="11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9" name="Rectangle 46"/>
              <p:cNvSpPr>
                <a:spLocks noChangeArrowheads="1"/>
              </p:cNvSpPr>
              <p:nvPr/>
            </p:nvSpPr>
            <p:spPr bwMode="auto">
              <a:xfrm>
                <a:off x="555" y="2692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TC23C8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0" name="Rectangle 47"/>
              <p:cNvSpPr>
                <a:spLocks noChangeArrowheads="1"/>
              </p:cNvSpPr>
              <p:nvPr/>
            </p:nvSpPr>
            <p:spPr bwMode="auto">
              <a:xfrm>
                <a:off x="108" y="2698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78.7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1" name="Freeform 48"/>
              <p:cNvSpPr>
                <a:spLocks/>
              </p:cNvSpPr>
              <p:nvPr/>
            </p:nvSpPr>
            <p:spPr bwMode="auto">
              <a:xfrm>
                <a:off x="301" y="2736"/>
                <a:ext cx="81" cy="8"/>
              </a:xfrm>
              <a:custGeom>
                <a:avLst/>
                <a:gdLst>
                  <a:gd name="T0" fmla="*/ 0 w 28"/>
                  <a:gd name="T1" fmla="*/ 3 h 3"/>
                  <a:gd name="T2" fmla="*/ 6 w 28"/>
                  <a:gd name="T3" fmla="*/ 3 h 3"/>
                  <a:gd name="T4" fmla="*/ 28 w 2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lnTo>
                      <a:pt x="6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2" name="Freeform 49"/>
              <p:cNvSpPr>
                <a:spLocks/>
              </p:cNvSpPr>
              <p:nvPr/>
            </p:nvSpPr>
            <p:spPr bwMode="auto">
              <a:xfrm>
                <a:off x="388" y="2736"/>
                <a:ext cx="141" cy="8"/>
              </a:xfrm>
              <a:custGeom>
                <a:avLst/>
                <a:gdLst>
                  <a:gd name="T0" fmla="*/ 0 w 49"/>
                  <a:gd name="T1" fmla="*/ 0 h 3"/>
                  <a:gd name="T2" fmla="*/ 22 w 49"/>
                  <a:gd name="T3" fmla="*/ 0 h 3"/>
                  <a:gd name="T4" fmla="*/ 44 w 49"/>
                  <a:gd name="T5" fmla="*/ 3 h 3"/>
                  <a:gd name="T6" fmla="*/ 49 w 4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lnTo>
                      <a:pt x="22" y="0"/>
                    </a:lnTo>
                    <a:lnTo>
                      <a:pt x="44" y="3"/>
                    </a:lnTo>
                    <a:lnTo>
                      <a:pt x="49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3" name="Rectangle 50"/>
              <p:cNvSpPr>
                <a:spLocks noChangeArrowheads="1"/>
              </p:cNvSpPr>
              <p:nvPr/>
            </p:nvSpPr>
            <p:spPr bwMode="auto">
              <a:xfrm>
                <a:off x="125" y="260"/>
                <a:ext cx="759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XA1(LGX5)</a:t>
                </a:r>
                <a:endParaRPr lang="zh-CN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31" name="Group 106"/>
            <p:cNvGrpSpPr>
              <a:grpSpLocks/>
            </p:cNvGrpSpPr>
            <p:nvPr/>
          </p:nvGrpSpPr>
          <p:grpSpPr bwMode="auto">
            <a:xfrm>
              <a:off x="1172" y="260"/>
              <a:ext cx="955" cy="2245"/>
              <a:chOff x="1172" y="260"/>
              <a:chExt cx="955" cy="2245"/>
            </a:xfrm>
          </p:grpSpPr>
          <p:sp>
            <p:nvSpPr>
              <p:cNvPr id="1654" name="AutoShape 52"/>
              <p:cNvSpPr>
                <a:spLocks noChangeArrowheads="1"/>
              </p:cNvSpPr>
              <p:nvPr/>
            </p:nvSpPr>
            <p:spPr bwMode="auto">
              <a:xfrm>
                <a:off x="1445" y="825"/>
                <a:ext cx="69" cy="1449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5" name="Rectangle 53"/>
              <p:cNvSpPr>
                <a:spLocks noChangeArrowheads="1"/>
              </p:cNvSpPr>
              <p:nvPr/>
            </p:nvSpPr>
            <p:spPr bwMode="auto">
              <a:xfrm>
                <a:off x="1618" y="808"/>
                <a:ext cx="262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RI1F6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6" name="Rectangle 54"/>
              <p:cNvSpPr>
                <a:spLocks noChangeArrowheads="1"/>
              </p:cNvSpPr>
              <p:nvPr/>
            </p:nvSpPr>
            <p:spPr bwMode="auto">
              <a:xfrm>
                <a:off x="1220" y="813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7" name="Freeform 55"/>
              <p:cNvSpPr>
                <a:spLocks/>
              </p:cNvSpPr>
              <p:nvPr/>
            </p:nvSpPr>
            <p:spPr bwMode="auto">
              <a:xfrm>
                <a:off x="1365" y="859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8" name="Freeform 56"/>
              <p:cNvSpPr>
                <a:spLocks/>
              </p:cNvSpPr>
              <p:nvPr/>
            </p:nvSpPr>
            <p:spPr bwMode="auto">
              <a:xfrm>
                <a:off x="1451" y="85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9" name="Rectangle 57"/>
              <p:cNvSpPr>
                <a:spLocks noChangeArrowheads="1"/>
              </p:cNvSpPr>
              <p:nvPr/>
            </p:nvSpPr>
            <p:spPr bwMode="auto">
              <a:xfrm>
                <a:off x="1618" y="1214"/>
                <a:ext cx="37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GNB613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0" name="Rectangle 58"/>
              <p:cNvSpPr>
                <a:spLocks noChangeArrowheads="1"/>
              </p:cNvSpPr>
              <p:nvPr/>
            </p:nvSpPr>
            <p:spPr bwMode="auto">
              <a:xfrm>
                <a:off x="1172" y="122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1" name="Freeform 59"/>
              <p:cNvSpPr>
                <a:spLocks/>
              </p:cNvSpPr>
              <p:nvPr/>
            </p:nvSpPr>
            <p:spPr bwMode="auto">
              <a:xfrm>
                <a:off x="1365" y="1266"/>
                <a:ext cx="80" cy="204"/>
              </a:xfrm>
              <a:custGeom>
                <a:avLst/>
                <a:gdLst>
                  <a:gd name="T0" fmla="*/ 0 w 28"/>
                  <a:gd name="T1" fmla="*/ 0 h 71"/>
                  <a:gd name="T2" fmla="*/ 6 w 28"/>
                  <a:gd name="T3" fmla="*/ 0 h 71"/>
                  <a:gd name="T4" fmla="*/ 28 w 28"/>
                  <a:gd name="T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1">
                    <a:moveTo>
                      <a:pt x="0" y="0"/>
                    </a:moveTo>
                    <a:lnTo>
                      <a:pt x="6" y="0"/>
                    </a:lnTo>
                    <a:lnTo>
                      <a:pt x="28" y="7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2" name="Freeform 60"/>
              <p:cNvSpPr>
                <a:spLocks/>
              </p:cNvSpPr>
              <p:nvPr/>
            </p:nvSpPr>
            <p:spPr bwMode="auto">
              <a:xfrm>
                <a:off x="1451" y="1266"/>
                <a:ext cx="141" cy="204"/>
              </a:xfrm>
              <a:custGeom>
                <a:avLst/>
                <a:gdLst>
                  <a:gd name="T0" fmla="*/ 0 w 49"/>
                  <a:gd name="T1" fmla="*/ 71 h 71"/>
                  <a:gd name="T2" fmla="*/ 22 w 49"/>
                  <a:gd name="T3" fmla="*/ 71 h 71"/>
                  <a:gd name="T4" fmla="*/ 44 w 49"/>
                  <a:gd name="T5" fmla="*/ 0 h 71"/>
                  <a:gd name="T6" fmla="*/ 49 w 49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1">
                    <a:moveTo>
                      <a:pt x="0" y="71"/>
                    </a:moveTo>
                    <a:lnTo>
                      <a:pt x="22" y="7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3" name="Rectangle 61"/>
              <p:cNvSpPr>
                <a:spLocks noChangeArrowheads="1"/>
              </p:cNvSpPr>
              <p:nvPr/>
            </p:nvSpPr>
            <p:spPr bwMode="auto">
              <a:xfrm>
                <a:off x="1618" y="1321"/>
                <a:ext cx="32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GW105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4" name="Rectangle 62"/>
              <p:cNvSpPr>
                <a:spLocks noChangeArrowheads="1"/>
              </p:cNvSpPr>
              <p:nvPr/>
            </p:nvSpPr>
            <p:spPr bwMode="auto">
              <a:xfrm>
                <a:off x="1172" y="1326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5" name="Freeform 63"/>
              <p:cNvSpPr>
                <a:spLocks/>
              </p:cNvSpPr>
              <p:nvPr/>
            </p:nvSpPr>
            <p:spPr bwMode="auto">
              <a:xfrm>
                <a:off x="1365" y="1372"/>
                <a:ext cx="80" cy="196"/>
              </a:xfrm>
              <a:custGeom>
                <a:avLst/>
                <a:gdLst>
                  <a:gd name="T0" fmla="*/ 0 w 28"/>
                  <a:gd name="T1" fmla="*/ 0 h 68"/>
                  <a:gd name="T2" fmla="*/ 6 w 28"/>
                  <a:gd name="T3" fmla="*/ 0 h 68"/>
                  <a:gd name="T4" fmla="*/ 28 w 28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8">
                    <a:moveTo>
                      <a:pt x="0" y="0"/>
                    </a:moveTo>
                    <a:lnTo>
                      <a:pt x="6" y="0"/>
                    </a:lnTo>
                    <a:lnTo>
                      <a:pt x="28" y="6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6" name="Freeform 64"/>
              <p:cNvSpPr>
                <a:spLocks/>
              </p:cNvSpPr>
              <p:nvPr/>
            </p:nvSpPr>
            <p:spPr bwMode="auto">
              <a:xfrm>
                <a:off x="1451" y="1372"/>
                <a:ext cx="141" cy="196"/>
              </a:xfrm>
              <a:custGeom>
                <a:avLst/>
                <a:gdLst>
                  <a:gd name="T0" fmla="*/ 0 w 49"/>
                  <a:gd name="T1" fmla="*/ 68 h 68"/>
                  <a:gd name="T2" fmla="*/ 22 w 49"/>
                  <a:gd name="T3" fmla="*/ 68 h 68"/>
                  <a:gd name="T4" fmla="*/ 44 w 49"/>
                  <a:gd name="T5" fmla="*/ 0 h 68"/>
                  <a:gd name="T6" fmla="*/ 49 w 49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8">
                    <a:moveTo>
                      <a:pt x="0" y="68"/>
                    </a:moveTo>
                    <a:lnTo>
                      <a:pt x="22" y="6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7" name="Rectangle 65"/>
              <p:cNvSpPr>
                <a:spLocks noChangeArrowheads="1"/>
              </p:cNvSpPr>
              <p:nvPr/>
            </p:nvSpPr>
            <p:spPr bwMode="auto">
              <a:xfrm>
                <a:off x="1618" y="1427"/>
                <a:ext cx="37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GNB380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8" name="Rectangle 66"/>
              <p:cNvSpPr>
                <a:spLocks noChangeArrowheads="1"/>
              </p:cNvSpPr>
              <p:nvPr/>
            </p:nvSpPr>
            <p:spPr bwMode="auto">
              <a:xfrm>
                <a:off x="1172" y="1433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9" name="Freeform 67"/>
              <p:cNvSpPr>
                <a:spLocks/>
              </p:cNvSpPr>
              <p:nvPr/>
            </p:nvSpPr>
            <p:spPr bwMode="auto">
              <a:xfrm>
                <a:off x="1365" y="1479"/>
                <a:ext cx="80" cy="187"/>
              </a:xfrm>
              <a:custGeom>
                <a:avLst/>
                <a:gdLst>
                  <a:gd name="T0" fmla="*/ 0 w 28"/>
                  <a:gd name="T1" fmla="*/ 0 h 65"/>
                  <a:gd name="T2" fmla="*/ 6 w 28"/>
                  <a:gd name="T3" fmla="*/ 0 h 65"/>
                  <a:gd name="T4" fmla="*/ 28 w 28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5">
                    <a:moveTo>
                      <a:pt x="0" y="0"/>
                    </a:moveTo>
                    <a:lnTo>
                      <a:pt x="6" y="0"/>
                    </a:lnTo>
                    <a:lnTo>
                      <a:pt x="28" y="6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0" name="Freeform 68"/>
              <p:cNvSpPr>
                <a:spLocks/>
              </p:cNvSpPr>
              <p:nvPr/>
            </p:nvSpPr>
            <p:spPr bwMode="auto">
              <a:xfrm>
                <a:off x="1451" y="1479"/>
                <a:ext cx="141" cy="187"/>
              </a:xfrm>
              <a:custGeom>
                <a:avLst/>
                <a:gdLst>
                  <a:gd name="T0" fmla="*/ 0 w 49"/>
                  <a:gd name="T1" fmla="*/ 65 h 65"/>
                  <a:gd name="T2" fmla="*/ 22 w 49"/>
                  <a:gd name="T3" fmla="*/ 65 h 65"/>
                  <a:gd name="T4" fmla="*/ 44 w 49"/>
                  <a:gd name="T5" fmla="*/ 0 h 65"/>
                  <a:gd name="T6" fmla="*/ 49 w 49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5">
                    <a:moveTo>
                      <a:pt x="0" y="65"/>
                    </a:moveTo>
                    <a:lnTo>
                      <a:pt x="22" y="6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1" name="Rectangle 69"/>
              <p:cNvSpPr>
                <a:spLocks noChangeArrowheads="1"/>
              </p:cNvSpPr>
              <p:nvPr/>
            </p:nvSpPr>
            <p:spPr bwMode="auto">
              <a:xfrm>
                <a:off x="1618" y="1534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AGGS2305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2" name="Rectangle 70"/>
              <p:cNvSpPr>
                <a:spLocks noChangeArrowheads="1"/>
              </p:cNvSpPr>
              <p:nvPr/>
            </p:nvSpPr>
            <p:spPr bwMode="auto">
              <a:xfrm>
                <a:off x="1172" y="154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3" name="Freeform 71"/>
              <p:cNvSpPr>
                <a:spLocks/>
              </p:cNvSpPr>
              <p:nvPr/>
            </p:nvSpPr>
            <p:spPr bwMode="auto">
              <a:xfrm>
                <a:off x="1365" y="1586"/>
                <a:ext cx="80" cy="121"/>
              </a:xfrm>
              <a:custGeom>
                <a:avLst/>
                <a:gdLst>
                  <a:gd name="T0" fmla="*/ 0 w 28"/>
                  <a:gd name="T1" fmla="*/ 0 h 42"/>
                  <a:gd name="T2" fmla="*/ 6 w 28"/>
                  <a:gd name="T3" fmla="*/ 0 h 42"/>
                  <a:gd name="T4" fmla="*/ 28 w 28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2">
                    <a:moveTo>
                      <a:pt x="0" y="0"/>
                    </a:moveTo>
                    <a:lnTo>
                      <a:pt x="6" y="0"/>
                    </a:lnTo>
                    <a:lnTo>
                      <a:pt x="28" y="4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4" name="Freeform 72"/>
              <p:cNvSpPr>
                <a:spLocks/>
              </p:cNvSpPr>
              <p:nvPr/>
            </p:nvSpPr>
            <p:spPr bwMode="auto">
              <a:xfrm>
                <a:off x="1451" y="1586"/>
                <a:ext cx="141" cy="121"/>
              </a:xfrm>
              <a:custGeom>
                <a:avLst/>
                <a:gdLst>
                  <a:gd name="T0" fmla="*/ 0 w 49"/>
                  <a:gd name="T1" fmla="*/ 42 h 42"/>
                  <a:gd name="T2" fmla="*/ 22 w 49"/>
                  <a:gd name="T3" fmla="*/ 42 h 42"/>
                  <a:gd name="T4" fmla="*/ 44 w 49"/>
                  <a:gd name="T5" fmla="*/ 0 h 42"/>
                  <a:gd name="T6" fmla="*/ 49 w 49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2">
                    <a:moveTo>
                      <a:pt x="0" y="42"/>
                    </a:moveTo>
                    <a:lnTo>
                      <a:pt x="22" y="4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5" name="Rectangle 73"/>
              <p:cNvSpPr>
                <a:spLocks noChangeArrowheads="1"/>
              </p:cNvSpPr>
              <p:nvPr/>
            </p:nvSpPr>
            <p:spPr bwMode="auto">
              <a:xfrm>
                <a:off x="1618" y="1640"/>
                <a:ext cx="32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GW182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6" name="Rectangle 74"/>
              <p:cNvSpPr>
                <a:spLocks noChangeArrowheads="1"/>
              </p:cNvSpPr>
              <p:nvPr/>
            </p:nvSpPr>
            <p:spPr bwMode="auto">
              <a:xfrm>
                <a:off x="1172" y="1646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7" name="Freeform 75"/>
              <p:cNvSpPr>
                <a:spLocks/>
              </p:cNvSpPr>
              <p:nvPr/>
            </p:nvSpPr>
            <p:spPr bwMode="auto">
              <a:xfrm>
                <a:off x="1365" y="1692"/>
                <a:ext cx="80" cy="44"/>
              </a:xfrm>
              <a:custGeom>
                <a:avLst/>
                <a:gdLst>
                  <a:gd name="T0" fmla="*/ 0 w 28"/>
                  <a:gd name="T1" fmla="*/ 0 h 15"/>
                  <a:gd name="T2" fmla="*/ 6 w 28"/>
                  <a:gd name="T3" fmla="*/ 0 h 15"/>
                  <a:gd name="T4" fmla="*/ 28 w 28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">
                    <a:moveTo>
                      <a:pt x="0" y="0"/>
                    </a:moveTo>
                    <a:lnTo>
                      <a:pt x="6" y="0"/>
                    </a:lnTo>
                    <a:lnTo>
                      <a:pt x="28" y="1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8" name="Freeform 76"/>
              <p:cNvSpPr>
                <a:spLocks/>
              </p:cNvSpPr>
              <p:nvPr/>
            </p:nvSpPr>
            <p:spPr bwMode="auto">
              <a:xfrm>
                <a:off x="1451" y="1692"/>
                <a:ext cx="141" cy="44"/>
              </a:xfrm>
              <a:custGeom>
                <a:avLst/>
                <a:gdLst>
                  <a:gd name="T0" fmla="*/ 0 w 49"/>
                  <a:gd name="T1" fmla="*/ 15 h 15"/>
                  <a:gd name="T2" fmla="*/ 22 w 49"/>
                  <a:gd name="T3" fmla="*/ 15 h 15"/>
                  <a:gd name="T4" fmla="*/ 44 w 49"/>
                  <a:gd name="T5" fmla="*/ 0 h 15"/>
                  <a:gd name="T6" fmla="*/ 49 w 49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">
                    <a:moveTo>
                      <a:pt x="0" y="15"/>
                    </a:moveTo>
                    <a:lnTo>
                      <a:pt x="22" y="1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9" name="Rectangle 77"/>
              <p:cNvSpPr>
                <a:spLocks noChangeArrowheads="1"/>
              </p:cNvSpPr>
              <p:nvPr/>
            </p:nvSpPr>
            <p:spPr bwMode="auto">
              <a:xfrm>
                <a:off x="1618" y="1747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ARS748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0" name="Rectangle 78"/>
              <p:cNvSpPr>
                <a:spLocks noChangeArrowheads="1"/>
              </p:cNvSpPr>
              <p:nvPr/>
            </p:nvSpPr>
            <p:spPr bwMode="auto">
              <a:xfrm>
                <a:off x="1172" y="1753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1" name="Freeform 79"/>
              <p:cNvSpPr>
                <a:spLocks/>
              </p:cNvSpPr>
              <p:nvPr/>
            </p:nvSpPr>
            <p:spPr bwMode="auto">
              <a:xfrm>
                <a:off x="1365" y="1759"/>
                <a:ext cx="80" cy="40"/>
              </a:xfrm>
              <a:custGeom>
                <a:avLst/>
                <a:gdLst>
                  <a:gd name="T0" fmla="*/ 0 w 28"/>
                  <a:gd name="T1" fmla="*/ 14 h 14"/>
                  <a:gd name="T2" fmla="*/ 6 w 28"/>
                  <a:gd name="T3" fmla="*/ 14 h 14"/>
                  <a:gd name="T4" fmla="*/ 28 w 28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">
                    <a:moveTo>
                      <a:pt x="0" y="14"/>
                    </a:moveTo>
                    <a:lnTo>
                      <a:pt x="6" y="14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2" name="Freeform 80"/>
              <p:cNvSpPr>
                <a:spLocks/>
              </p:cNvSpPr>
              <p:nvPr/>
            </p:nvSpPr>
            <p:spPr bwMode="auto">
              <a:xfrm>
                <a:off x="1451" y="1759"/>
                <a:ext cx="141" cy="40"/>
              </a:xfrm>
              <a:custGeom>
                <a:avLst/>
                <a:gdLst>
                  <a:gd name="T0" fmla="*/ 0 w 49"/>
                  <a:gd name="T1" fmla="*/ 0 h 14"/>
                  <a:gd name="T2" fmla="*/ 22 w 49"/>
                  <a:gd name="T3" fmla="*/ 0 h 14"/>
                  <a:gd name="T4" fmla="*/ 44 w 49"/>
                  <a:gd name="T5" fmla="*/ 14 h 14"/>
                  <a:gd name="T6" fmla="*/ 49 w 49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">
                    <a:moveTo>
                      <a:pt x="0" y="0"/>
                    </a:moveTo>
                    <a:lnTo>
                      <a:pt x="22" y="0"/>
                    </a:lnTo>
                    <a:lnTo>
                      <a:pt x="44" y="14"/>
                    </a:lnTo>
                    <a:lnTo>
                      <a:pt x="49" y="1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3" name="Rectangle 81"/>
              <p:cNvSpPr>
                <a:spLocks noChangeArrowheads="1"/>
              </p:cNvSpPr>
              <p:nvPr/>
            </p:nvSpPr>
            <p:spPr bwMode="auto">
              <a:xfrm>
                <a:off x="1618" y="1854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ARS797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4" name="Rectangle 82"/>
              <p:cNvSpPr>
                <a:spLocks noChangeArrowheads="1"/>
              </p:cNvSpPr>
              <p:nvPr/>
            </p:nvSpPr>
            <p:spPr bwMode="auto">
              <a:xfrm>
                <a:off x="1172" y="1859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5" name="Freeform 83"/>
              <p:cNvSpPr>
                <a:spLocks/>
              </p:cNvSpPr>
              <p:nvPr/>
            </p:nvSpPr>
            <p:spPr bwMode="auto">
              <a:xfrm>
                <a:off x="1365" y="1779"/>
                <a:ext cx="80" cy="127"/>
              </a:xfrm>
              <a:custGeom>
                <a:avLst/>
                <a:gdLst>
                  <a:gd name="T0" fmla="*/ 0 w 28"/>
                  <a:gd name="T1" fmla="*/ 44 h 44"/>
                  <a:gd name="T2" fmla="*/ 6 w 28"/>
                  <a:gd name="T3" fmla="*/ 44 h 44"/>
                  <a:gd name="T4" fmla="*/ 28 w 28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4">
                    <a:moveTo>
                      <a:pt x="0" y="44"/>
                    </a:moveTo>
                    <a:lnTo>
                      <a:pt x="6" y="44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6" name="Freeform 84"/>
              <p:cNvSpPr>
                <a:spLocks/>
              </p:cNvSpPr>
              <p:nvPr/>
            </p:nvSpPr>
            <p:spPr bwMode="auto">
              <a:xfrm>
                <a:off x="1451" y="1779"/>
                <a:ext cx="141" cy="127"/>
              </a:xfrm>
              <a:custGeom>
                <a:avLst/>
                <a:gdLst>
                  <a:gd name="T0" fmla="*/ 0 w 49"/>
                  <a:gd name="T1" fmla="*/ 0 h 44"/>
                  <a:gd name="T2" fmla="*/ 22 w 49"/>
                  <a:gd name="T3" fmla="*/ 0 h 44"/>
                  <a:gd name="T4" fmla="*/ 44 w 49"/>
                  <a:gd name="T5" fmla="*/ 44 h 44"/>
                  <a:gd name="T6" fmla="*/ 49 w 49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4">
                    <a:moveTo>
                      <a:pt x="0" y="0"/>
                    </a:moveTo>
                    <a:lnTo>
                      <a:pt x="22" y="0"/>
                    </a:lnTo>
                    <a:lnTo>
                      <a:pt x="44" y="44"/>
                    </a:lnTo>
                    <a:lnTo>
                      <a:pt x="49" y="4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7" name="Rectangle 85"/>
              <p:cNvSpPr>
                <a:spLocks noChangeArrowheads="1"/>
              </p:cNvSpPr>
              <p:nvPr/>
            </p:nvSpPr>
            <p:spPr bwMode="auto">
              <a:xfrm>
                <a:off x="1618" y="1960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ARS741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8" name="Rectangle 86"/>
              <p:cNvSpPr>
                <a:spLocks noChangeArrowheads="1"/>
              </p:cNvSpPr>
              <p:nvPr/>
            </p:nvSpPr>
            <p:spPr bwMode="auto">
              <a:xfrm>
                <a:off x="1172" y="1966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9" name="Freeform 87"/>
              <p:cNvSpPr>
                <a:spLocks/>
              </p:cNvSpPr>
              <p:nvPr/>
            </p:nvSpPr>
            <p:spPr bwMode="auto">
              <a:xfrm>
                <a:off x="1365" y="1851"/>
                <a:ext cx="80" cy="161"/>
              </a:xfrm>
              <a:custGeom>
                <a:avLst/>
                <a:gdLst>
                  <a:gd name="T0" fmla="*/ 0 w 28"/>
                  <a:gd name="T1" fmla="*/ 56 h 56"/>
                  <a:gd name="T2" fmla="*/ 6 w 28"/>
                  <a:gd name="T3" fmla="*/ 56 h 56"/>
                  <a:gd name="T4" fmla="*/ 28 w 28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6">
                    <a:moveTo>
                      <a:pt x="0" y="56"/>
                    </a:moveTo>
                    <a:lnTo>
                      <a:pt x="6" y="56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0" name="Freeform 88"/>
              <p:cNvSpPr>
                <a:spLocks/>
              </p:cNvSpPr>
              <p:nvPr/>
            </p:nvSpPr>
            <p:spPr bwMode="auto">
              <a:xfrm>
                <a:off x="1451" y="1851"/>
                <a:ext cx="141" cy="161"/>
              </a:xfrm>
              <a:custGeom>
                <a:avLst/>
                <a:gdLst>
                  <a:gd name="T0" fmla="*/ 0 w 49"/>
                  <a:gd name="T1" fmla="*/ 0 h 56"/>
                  <a:gd name="T2" fmla="*/ 22 w 49"/>
                  <a:gd name="T3" fmla="*/ 0 h 56"/>
                  <a:gd name="T4" fmla="*/ 44 w 49"/>
                  <a:gd name="T5" fmla="*/ 56 h 56"/>
                  <a:gd name="T6" fmla="*/ 49 w 49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6">
                    <a:moveTo>
                      <a:pt x="0" y="0"/>
                    </a:moveTo>
                    <a:lnTo>
                      <a:pt x="22" y="0"/>
                    </a:lnTo>
                    <a:lnTo>
                      <a:pt x="44" y="56"/>
                    </a:lnTo>
                    <a:lnTo>
                      <a:pt x="49" y="56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1" name="Rectangle 89"/>
              <p:cNvSpPr>
                <a:spLocks noChangeArrowheads="1"/>
              </p:cNvSpPr>
              <p:nvPr/>
            </p:nvSpPr>
            <p:spPr bwMode="auto">
              <a:xfrm>
                <a:off x="1618" y="2067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AGGS2520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2" name="Rectangle 90"/>
              <p:cNvSpPr>
                <a:spLocks noChangeArrowheads="1"/>
              </p:cNvSpPr>
              <p:nvPr/>
            </p:nvSpPr>
            <p:spPr bwMode="auto">
              <a:xfrm>
                <a:off x="1172" y="2073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3" name="Freeform 91"/>
              <p:cNvSpPr>
                <a:spLocks/>
              </p:cNvSpPr>
              <p:nvPr/>
            </p:nvSpPr>
            <p:spPr bwMode="auto">
              <a:xfrm>
                <a:off x="1365" y="1885"/>
                <a:ext cx="80" cy="234"/>
              </a:xfrm>
              <a:custGeom>
                <a:avLst/>
                <a:gdLst>
                  <a:gd name="T0" fmla="*/ 0 w 28"/>
                  <a:gd name="T1" fmla="*/ 81 h 81"/>
                  <a:gd name="T2" fmla="*/ 6 w 28"/>
                  <a:gd name="T3" fmla="*/ 81 h 81"/>
                  <a:gd name="T4" fmla="*/ 28 w 28"/>
                  <a:gd name="T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1">
                    <a:moveTo>
                      <a:pt x="0" y="81"/>
                    </a:moveTo>
                    <a:lnTo>
                      <a:pt x="6" y="81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4" name="Freeform 92"/>
              <p:cNvSpPr>
                <a:spLocks/>
              </p:cNvSpPr>
              <p:nvPr/>
            </p:nvSpPr>
            <p:spPr bwMode="auto">
              <a:xfrm>
                <a:off x="1451" y="1885"/>
                <a:ext cx="141" cy="234"/>
              </a:xfrm>
              <a:custGeom>
                <a:avLst/>
                <a:gdLst>
                  <a:gd name="T0" fmla="*/ 0 w 49"/>
                  <a:gd name="T1" fmla="*/ 0 h 81"/>
                  <a:gd name="T2" fmla="*/ 22 w 49"/>
                  <a:gd name="T3" fmla="*/ 0 h 81"/>
                  <a:gd name="T4" fmla="*/ 44 w 49"/>
                  <a:gd name="T5" fmla="*/ 81 h 81"/>
                  <a:gd name="T6" fmla="*/ 49 w 49"/>
                  <a:gd name="T7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1">
                    <a:moveTo>
                      <a:pt x="0" y="0"/>
                    </a:moveTo>
                    <a:lnTo>
                      <a:pt x="22" y="0"/>
                    </a:lnTo>
                    <a:lnTo>
                      <a:pt x="44" y="81"/>
                    </a:lnTo>
                    <a:lnTo>
                      <a:pt x="49" y="8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5" name="Rectangle 93"/>
              <p:cNvSpPr>
                <a:spLocks noChangeArrowheads="1"/>
              </p:cNvSpPr>
              <p:nvPr/>
            </p:nvSpPr>
            <p:spPr bwMode="auto">
              <a:xfrm>
                <a:off x="1618" y="2174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AGGS2565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6" name="Rectangle 94"/>
              <p:cNvSpPr>
                <a:spLocks noChangeArrowheads="1"/>
              </p:cNvSpPr>
              <p:nvPr/>
            </p:nvSpPr>
            <p:spPr bwMode="auto">
              <a:xfrm>
                <a:off x="1172" y="2179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44.3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7" name="Freeform 95"/>
              <p:cNvSpPr>
                <a:spLocks/>
              </p:cNvSpPr>
              <p:nvPr/>
            </p:nvSpPr>
            <p:spPr bwMode="auto">
              <a:xfrm>
                <a:off x="1365" y="1914"/>
                <a:ext cx="80" cy="311"/>
              </a:xfrm>
              <a:custGeom>
                <a:avLst/>
                <a:gdLst>
                  <a:gd name="T0" fmla="*/ 0 w 28"/>
                  <a:gd name="T1" fmla="*/ 108 h 108"/>
                  <a:gd name="T2" fmla="*/ 6 w 28"/>
                  <a:gd name="T3" fmla="*/ 108 h 108"/>
                  <a:gd name="T4" fmla="*/ 28 w 28"/>
                  <a:gd name="T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8">
                    <a:moveTo>
                      <a:pt x="0" y="108"/>
                    </a:moveTo>
                    <a:lnTo>
                      <a:pt x="6" y="108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8" name="Freeform 96"/>
              <p:cNvSpPr>
                <a:spLocks/>
              </p:cNvSpPr>
              <p:nvPr/>
            </p:nvSpPr>
            <p:spPr bwMode="auto">
              <a:xfrm>
                <a:off x="1451" y="1914"/>
                <a:ext cx="141" cy="311"/>
              </a:xfrm>
              <a:custGeom>
                <a:avLst/>
                <a:gdLst>
                  <a:gd name="T0" fmla="*/ 0 w 49"/>
                  <a:gd name="T1" fmla="*/ 0 h 108"/>
                  <a:gd name="T2" fmla="*/ 22 w 49"/>
                  <a:gd name="T3" fmla="*/ 0 h 108"/>
                  <a:gd name="T4" fmla="*/ 44 w 49"/>
                  <a:gd name="T5" fmla="*/ 108 h 108"/>
                  <a:gd name="T6" fmla="*/ 49 w 49"/>
                  <a:gd name="T7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8">
                    <a:moveTo>
                      <a:pt x="0" y="0"/>
                    </a:moveTo>
                    <a:lnTo>
                      <a:pt x="22" y="0"/>
                    </a:lnTo>
                    <a:lnTo>
                      <a:pt x="44" y="108"/>
                    </a:lnTo>
                    <a:lnTo>
                      <a:pt x="49" y="10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9" name="Rectangle 97"/>
              <p:cNvSpPr>
                <a:spLocks noChangeArrowheads="1"/>
              </p:cNvSpPr>
              <p:nvPr/>
            </p:nvSpPr>
            <p:spPr bwMode="auto">
              <a:xfrm>
                <a:off x="1618" y="2280"/>
                <a:ext cx="342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TC4F12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0" name="Rectangle 98"/>
              <p:cNvSpPr>
                <a:spLocks noChangeArrowheads="1"/>
              </p:cNvSpPr>
              <p:nvPr/>
            </p:nvSpPr>
            <p:spPr bwMode="auto">
              <a:xfrm>
                <a:off x="1172" y="2286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1" name="Freeform 99"/>
              <p:cNvSpPr>
                <a:spLocks/>
              </p:cNvSpPr>
              <p:nvPr/>
            </p:nvSpPr>
            <p:spPr bwMode="auto">
              <a:xfrm>
                <a:off x="1365" y="2004"/>
                <a:ext cx="80" cy="328"/>
              </a:xfrm>
              <a:custGeom>
                <a:avLst/>
                <a:gdLst>
                  <a:gd name="T0" fmla="*/ 0 w 28"/>
                  <a:gd name="T1" fmla="*/ 114 h 114"/>
                  <a:gd name="T2" fmla="*/ 6 w 28"/>
                  <a:gd name="T3" fmla="*/ 114 h 114"/>
                  <a:gd name="T4" fmla="*/ 28 w 28"/>
                  <a:gd name="T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4">
                    <a:moveTo>
                      <a:pt x="0" y="114"/>
                    </a:moveTo>
                    <a:lnTo>
                      <a:pt x="6" y="114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2" name="Freeform 100"/>
              <p:cNvSpPr>
                <a:spLocks/>
              </p:cNvSpPr>
              <p:nvPr/>
            </p:nvSpPr>
            <p:spPr bwMode="auto">
              <a:xfrm>
                <a:off x="1451" y="2004"/>
                <a:ext cx="141" cy="328"/>
              </a:xfrm>
              <a:custGeom>
                <a:avLst/>
                <a:gdLst>
                  <a:gd name="T0" fmla="*/ 0 w 49"/>
                  <a:gd name="T1" fmla="*/ 0 h 114"/>
                  <a:gd name="T2" fmla="*/ 22 w 49"/>
                  <a:gd name="T3" fmla="*/ 0 h 114"/>
                  <a:gd name="T4" fmla="*/ 44 w 49"/>
                  <a:gd name="T5" fmla="*/ 114 h 114"/>
                  <a:gd name="T6" fmla="*/ 49 w 49"/>
                  <a:gd name="T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4">
                    <a:moveTo>
                      <a:pt x="0" y="0"/>
                    </a:moveTo>
                    <a:lnTo>
                      <a:pt x="22" y="0"/>
                    </a:lnTo>
                    <a:lnTo>
                      <a:pt x="44" y="114"/>
                    </a:lnTo>
                    <a:lnTo>
                      <a:pt x="49" y="11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3" name="Rectangle 101"/>
              <p:cNvSpPr>
                <a:spLocks noChangeArrowheads="1"/>
              </p:cNvSpPr>
              <p:nvPr/>
            </p:nvSpPr>
            <p:spPr bwMode="auto">
              <a:xfrm>
                <a:off x="1618" y="2387"/>
                <a:ext cx="509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GNB1040-1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4" name="Rectangle 102"/>
              <p:cNvSpPr>
                <a:spLocks noChangeArrowheads="1"/>
              </p:cNvSpPr>
              <p:nvPr/>
            </p:nvSpPr>
            <p:spPr bwMode="auto">
              <a:xfrm>
                <a:off x="1172" y="2393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5" name="Freeform 103"/>
              <p:cNvSpPr>
                <a:spLocks/>
              </p:cNvSpPr>
              <p:nvPr/>
            </p:nvSpPr>
            <p:spPr bwMode="auto">
              <a:xfrm>
                <a:off x="1365" y="2240"/>
                <a:ext cx="80" cy="199"/>
              </a:xfrm>
              <a:custGeom>
                <a:avLst/>
                <a:gdLst>
                  <a:gd name="T0" fmla="*/ 0 w 28"/>
                  <a:gd name="T1" fmla="*/ 69 h 69"/>
                  <a:gd name="T2" fmla="*/ 6 w 28"/>
                  <a:gd name="T3" fmla="*/ 69 h 69"/>
                  <a:gd name="T4" fmla="*/ 28 w 28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9">
                    <a:moveTo>
                      <a:pt x="0" y="69"/>
                    </a:moveTo>
                    <a:lnTo>
                      <a:pt x="6" y="69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6" name="Freeform 104"/>
              <p:cNvSpPr>
                <a:spLocks/>
              </p:cNvSpPr>
              <p:nvPr/>
            </p:nvSpPr>
            <p:spPr bwMode="auto">
              <a:xfrm>
                <a:off x="1451" y="2240"/>
                <a:ext cx="141" cy="199"/>
              </a:xfrm>
              <a:custGeom>
                <a:avLst/>
                <a:gdLst>
                  <a:gd name="T0" fmla="*/ 0 w 49"/>
                  <a:gd name="T1" fmla="*/ 0 h 69"/>
                  <a:gd name="T2" fmla="*/ 22 w 49"/>
                  <a:gd name="T3" fmla="*/ 0 h 69"/>
                  <a:gd name="T4" fmla="*/ 44 w 49"/>
                  <a:gd name="T5" fmla="*/ 69 h 69"/>
                  <a:gd name="T6" fmla="*/ 49 w 49"/>
                  <a:gd name="T7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9">
                    <a:moveTo>
                      <a:pt x="0" y="0"/>
                    </a:moveTo>
                    <a:lnTo>
                      <a:pt x="22" y="0"/>
                    </a:lnTo>
                    <a:lnTo>
                      <a:pt x="44" y="69"/>
                    </a:lnTo>
                    <a:lnTo>
                      <a:pt x="49" y="69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7" name="Rectangle 105"/>
              <p:cNvSpPr>
                <a:spLocks noChangeArrowheads="1"/>
              </p:cNvSpPr>
              <p:nvPr/>
            </p:nvSpPr>
            <p:spPr bwMode="auto">
              <a:xfrm>
                <a:off x="1189" y="260"/>
                <a:ext cx="759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XA2(LGX6)</a:t>
                </a:r>
                <a:endParaRPr lang="zh-CN" altLang="zh-CN" sz="1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32" name="Group 145"/>
            <p:cNvGrpSpPr>
              <a:grpSpLocks/>
            </p:cNvGrpSpPr>
            <p:nvPr/>
          </p:nvGrpSpPr>
          <p:grpSpPr bwMode="auto">
            <a:xfrm>
              <a:off x="2209" y="260"/>
              <a:ext cx="933" cy="2588"/>
              <a:chOff x="2209" y="260"/>
              <a:chExt cx="933" cy="2588"/>
            </a:xfrm>
          </p:grpSpPr>
          <p:sp>
            <p:nvSpPr>
              <p:cNvPr id="1616" name="AutoShape 107"/>
              <p:cNvSpPr>
                <a:spLocks noChangeArrowheads="1"/>
              </p:cNvSpPr>
              <p:nvPr/>
            </p:nvSpPr>
            <p:spPr bwMode="auto">
              <a:xfrm>
                <a:off x="2483" y="825"/>
                <a:ext cx="69" cy="1991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7" name="Rectangle 108"/>
              <p:cNvSpPr>
                <a:spLocks noChangeArrowheads="1"/>
              </p:cNvSpPr>
              <p:nvPr/>
            </p:nvSpPr>
            <p:spPr bwMode="auto">
              <a:xfrm>
                <a:off x="2656" y="808"/>
                <a:ext cx="34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TC11E4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8" name="Rectangle 109"/>
              <p:cNvSpPr>
                <a:spLocks noChangeArrowheads="1"/>
              </p:cNvSpPr>
              <p:nvPr/>
            </p:nvSpPr>
            <p:spPr bwMode="auto">
              <a:xfrm>
                <a:off x="2258" y="813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9" name="Freeform 110"/>
              <p:cNvSpPr>
                <a:spLocks/>
              </p:cNvSpPr>
              <p:nvPr/>
            </p:nvSpPr>
            <p:spPr bwMode="auto">
              <a:xfrm>
                <a:off x="2402" y="85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0" name="Freeform 111"/>
              <p:cNvSpPr>
                <a:spLocks/>
              </p:cNvSpPr>
              <p:nvPr/>
            </p:nvSpPr>
            <p:spPr bwMode="auto">
              <a:xfrm>
                <a:off x="2489" y="85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1" name="Rectangle 112"/>
              <p:cNvSpPr>
                <a:spLocks noChangeArrowheads="1"/>
              </p:cNvSpPr>
              <p:nvPr/>
            </p:nvSpPr>
            <p:spPr bwMode="auto">
              <a:xfrm>
                <a:off x="2656" y="1176"/>
                <a:ext cx="29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TC1E6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2" name="Rectangle 113"/>
              <p:cNvSpPr>
                <a:spLocks noChangeArrowheads="1"/>
              </p:cNvSpPr>
              <p:nvPr/>
            </p:nvSpPr>
            <p:spPr bwMode="auto">
              <a:xfrm>
                <a:off x="2209" y="1182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3" name="Freeform 114"/>
              <p:cNvSpPr>
                <a:spLocks/>
              </p:cNvSpPr>
              <p:nvPr/>
            </p:nvSpPr>
            <p:spPr bwMode="auto">
              <a:xfrm>
                <a:off x="2402" y="122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4" name="Freeform 115"/>
              <p:cNvSpPr>
                <a:spLocks/>
              </p:cNvSpPr>
              <p:nvPr/>
            </p:nvSpPr>
            <p:spPr bwMode="auto">
              <a:xfrm>
                <a:off x="2489" y="122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5" name="Rectangle 116"/>
              <p:cNvSpPr>
                <a:spLocks noChangeArrowheads="1"/>
              </p:cNvSpPr>
              <p:nvPr/>
            </p:nvSpPr>
            <p:spPr bwMode="auto">
              <a:xfrm>
                <a:off x="2656" y="1378"/>
                <a:ext cx="39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TC11F12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6" name="Rectangle 117"/>
              <p:cNvSpPr>
                <a:spLocks noChangeArrowheads="1"/>
              </p:cNvSpPr>
              <p:nvPr/>
            </p:nvSpPr>
            <p:spPr bwMode="auto">
              <a:xfrm>
                <a:off x="2209" y="1384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7" name="Freeform 118"/>
              <p:cNvSpPr>
                <a:spLocks/>
              </p:cNvSpPr>
              <p:nvPr/>
            </p:nvSpPr>
            <p:spPr bwMode="auto">
              <a:xfrm>
                <a:off x="2402" y="143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8" name="Freeform 119"/>
              <p:cNvSpPr>
                <a:spLocks/>
              </p:cNvSpPr>
              <p:nvPr/>
            </p:nvSpPr>
            <p:spPr bwMode="auto">
              <a:xfrm>
                <a:off x="2489" y="143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9" name="Rectangle 120"/>
              <p:cNvSpPr>
                <a:spLocks noChangeArrowheads="1"/>
              </p:cNvSpPr>
              <p:nvPr/>
            </p:nvSpPr>
            <p:spPr bwMode="auto">
              <a:xfrm>
                <a:off x="2656" y="1955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AGGS2022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0" name="Rectangle 121"/>
              <p:cNvSpPr>
                <a:spLocks noChangeArrowheads="1"/>
              </p:cNvSpPr>
              <p:nvPr/>
            </p:nvSpPr>
            <p:spPr bwMode="auto">
              <a:xfrm>
                <a:off x="2209" y="196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1" name="Freeform 122"/>
              <p:cNvSpPr>
                <a:spLocks/>
              </p:cNvSpPr>
              <p:nvPr/>
            </p:nvSpPr>
            <p:spPr bwMode="auto">
              <a:xfrm>
                <a:off x="2402" y="2006"/>
                <a:ext cx="81" cy="58"/>
              </a:xfrm>
              <a:custGeom>
                <a:avLst/>
                <a:gdLst>
                  <a:gd name="T0" fmla="*/ 0 w 28"/>
                  <a:gd name="T1" fmla="*/ 0 h 20"/>
                  <a:gd name="T2" fmla="*/ 6 w 28"/>
                  <a:gd name="T3" fmla="*/ 0 h 20"/>
                  <a:gd name="T4" fmla="*/ 28 w 28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0">
                    <a:moveTo>
                      <a:pt x="0" y="0"/>
                    </a:moveTo>
                    <a:lnTo>
                      <a:pt x="6" y="0"/>
                    </a:lnTo>
                    <a:lnTo>
                      <a:pt x="28" y="2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2" name="Freeform 123"/>
              <p:cNvSpPr>
                <a:spLocks/>
              </p:cNvSpPr>
              <p:nvPr/>
            </p:nvSpPr>
            <p:spPr bwMode="auto">
              <a:xfrm>
                <a:off x="2489" y="2006"/>
                <a:ext cx="141" cy="58"/>
              </a:xfrm>
              <a:custGeom>
                <a:avLst/>
                <a:gdLst>
                  <a:gd name="T0" fmla="*/ 0 w 49"/>
                  <a:gd name="T1" fmla="*/ 20 h 20"/>
                  <a:gd name="T2" fmla="*/ 22 w 49"/>
                  <a:gd name="T3" fmla="*/ 20 h 20"/>
                  <a:gd name="T4" fmla="*/ 44 w 49"/>
                  <a:gd name="T5" fmla="*/ 0 h 20"/>
                  <a:gd name="T6" fmla="*/ 49 w 49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0">
                    <a:moveTo>
                      <a:pt x="0" y="20"/>
                    </a:moveTo>
                    <a:lnTo>
                      <a:pt x="22" y="2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3" name="Rectangle 124"/>
              <p:cNvSpPr>
                <a:spLocks noChangeArrowheads="1"/>
              </p:cNvSpPr>
              <p:nvPr/>
            </p:nvSpPr>
            <p:spPr bwMode="auto">
              <a:xfrm>
                <a:off x="2656" y="2061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AGGS2571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4" name="Rectangle 125"/>
              <p:cNvSpPr>
                <a:spLocks noChangeArrowheads="1"/>
              </p:cNvSpPr>
              <p:nvPr/>
            </p:nvSpPr>
            <p:spPr bwMode="auto">
              <a:xfrm>
                <a:off x="2209" y="2067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54.1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5" name="Freeform 126"/>
              <p:cNvSpPr>
                <a:spLocks/>
              </p:cNvSpPr>
              <p:nvPr/>
            </p:nvSpPr>
            <p:spPr bwMode="auto">
              <a:xfrm>
                <a:off x="2402" y="2113"/>
                <a:ext cx="81" cy="35"/>
              </a:xfrm>
              <a:custGeom>
                <a:avLst/>
                <a:gdLst>
                  <a:gd name="T0" fmla="*/ 0 w 28"/>
                  <a:gd name="T1" fmla="*/ 0 h 12"/>
                  <a:gd name="T2" fmla="*/ 6 w 28"/>
                  <a:gd name="T3" fmla="*/ 0 h 12"/>
                  <a:gd name="T4" fmla="*/ 28 w 2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">
                    <a:moveTo>
                      <a:pt x="0" y="0"/>
                    </a:moveTo>
                    <a:lnTo>
                      <a:pt x="6" y="0"/>
                    </a:lnTo>
                    <a:lnTo>
                      <a:pt x="28" y="1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6" name="Freeform 127"/>
              <p:cNvSpPr>
                <a:spLocks/>
              </p:cNvSpPr>
              <p:nvPr/>
            </p:nvSpPr>
            <p:spPr bwMode="auto">
              <a:xfrm>
                <a:off x="2489" y="2113"/>
                <a:ext cx="141" cy="35"/>
              </a:xfrm>
              <a:custGeom>
                <a:avLst/>
                <a:gdLst>
                  <a:gd name="T0" fmla="*/ 0 w 49"/>
                  <a:gd name="T1" fmla="*/ 12 h 12"/>
                  <a:gd name="T2" fmla="*/ 22 w 49"/>
                  <a:gd name="T3" fmla="*/ 12 h 12"/>
                  <a:gd name="T4" fmla="*/ 44 w 49"/>
                  <a:gd name="T5" fmla="*/ 0 h 12"/>
                  <a:gd name="T6" fmla="*/ 49 w 49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">
                    <a:moveTo>
                      <a:pt x="0" y="12"/>
                    </a:moveTo>
                    <a:lnTo>
                      <a:pt x="22" y="1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7" name="Rectangle 128"/>
              <p:cNvSpPr>
                <a:spLocks noChangeArrowheads="1"/>
              </p:cNvSpPr>
              <p:nvPr/>
            </p:nvSpPr>
            <p:spPr bwMode="auto">
              <a:xfrm>
                <a:off x="2656" y="2168"/>
                <a:ext cx="37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GNB665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8" name="Rectangle 129"/>
              <p:cNvSpPr>
                <a:spLocks noChangeArrowheads="1"/>
              </p:cNvSpPr>
              <p:nvPr/>
            </p:nvSpPr>
            <p:spPr bwMode="auto">
              <a:xfrm>
                <a:off x="2209" y="2174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9" name="Freeform 130"/>
              <p:cNvSpPr>
                <a:spLocks/>
              </p:cNvSpPr>
              <p:nvPr/>
            </p:nvSpPr>
            <p:spPr bwMode="auto">
              <a:xfrm>
                <a:off x="2402" y="2185"/>
                <a:ext cx="81" cy="35"/>
              </a:xfrm>
              <a:custGeom>
                <a:avLst/>
                <a:gdLst>
                  <a:gd name="T0" fmla="*/ 0 w 28"/>
                  <a:gd name="T1" fmla="*/ 12 h 12"/>
                  <a:gd name="T2" fmla="*/ 6 w 28"/>
                  <a:gd name="T3" fmla="*/ 12 h 12"/>
                  <a:gd name="T4" fmla="*/ 28 w 2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">
                    <a:moveTo>
                      <a:pt x="0" y="12"/>
                    </a:moveTo>
                    <a:lnTo>
                      <a:pt x="6" y="1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0" name="Freeform 131"/>
              <p:cNvSpPr>
                <a:spLocks/>
              </p:cNvSpPr>
              <p:nvPr/>
            </p:nvSpPr>
            <p:spPr bwMode="auto">
              <a:xfrm>
                <a:off x="2489" y="2185"/>
                <a:ext cx="141" cy="35"/>
              </a:xfrm>
              <a:custGeom>
                <a:avLst/>
                <a:gdLst>
                  <a:gd name="T0" fmla="*/ 0 w 49"/>
                  <a:gd name="T1" fmla="*/ 0 h 12"/>
                  <a:gd name="T2" fmla="*/ 22 w 49"/>
                  <a:gd name="T3" fmla="*/ 0 h 12"/>
                  <a:gd name="T4" fmla="*/ 44 w 49"/>
                  <a:gd name="T5" fmla="*/ 12 h 12"/>
                  <a:gd name="T6" fmla="*/ 49 w 49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">
                    <a:moveTo>
                      <a:pt x="0" y="0"/>
                    </a:moveTo>
                    <a:lnTo>
                      <a:pt x="22" y="0"/>
                    </a:lnTo>
                    <a:lnTo>
                      <a:pt x="44" y="12"/>
                    </a:lnTo>
                    <a:lnTo>
                      <a:pt x="49" y="1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1" name="Rectangle 132"/>
              <p:cNvSpPr>
                <a:spLocks noChangeArrowheads="1"/>
              </p:cNvSpPr>
              <p:nvPr/>
            </p:nvSpPr>
            <p:spPr bwMode="auto">
              <a:xfrm>
                <a:off x="2656" y="2274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ARS180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2" name="Rectangle 133"/>
              <p:cNvSpPr>
                <a:spLocks noChangeArrowheads="1"/>
              </p:cNvSpPr>
              <p:nvPr/>
            </p:nvSpPr>
            <p:spPr bwMode="auto">
              <a:xfrm>
                <a:off x="2209" y="228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59.2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3" name="Freeform 134"/>
              <p:cNvSpPr>
                <a:spLocks/>
              </p:cNvSpPr>
              <p:nvPr/>
            </p:nvSpPr>
            <p:spPr bwMode="auto">
              <a:xfrm>
                <a:off x="2402" y="2272"/>
                <a:ext cx="81" cy="54"/>
              </a:xfrm>
              <a:custGeom>
                <a:avLst/>
                <a:gdLst>
                  <a:gd name="T0" fmla="*/ 0 w 28"/>
                  <a:gd name="T1" fmla="*/ 19 h 19"/>
                  <a:gd name="T2" fmla="*/ 6 w 28"/>
                  <a:gd name="T3" fmla="*/ 19 h 19"/>
                  <a:gd name="T4" fmla="*/ 28 w 28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19"/>
                    </a:moveTo>
                    <a:lnTo>
                      <a:pt x="6" y="1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4" name="Freeform 135"/>
              <p:cNvSpPr>
                <a:spLocks/>
              </p:cNvSpPr>
              <p:nvPr/>
            </p:nvSpPr>
            <p:spPr bwMode="auto">
              <a:xfrm>
                <a:off x="2489" y="2272"/>
                <a:ext cx="141" cy="54"/>
              </a:xfrm>
              <a:custGeom>
                <a:avLst/>
                <a:gdLst>
                  <a:gd name="T0" fmla="*/ 0 w 49"/>
                  <a:gd name="T1" fmla="*/ 0 h 19"/>
                  <a:gd name="T2" fmla="*/ 22 w 49"/>
                  <a:gd name="T3" fmla="*/ 0 h 19"/>
                  <a:gd name="T4" fmla="*/ 44 w 49"/>
                  <a:gd name="T5" fmla="*/ 19 h 19"/>
                  <a:gd name="T6" fmla="*/ 49 w 49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">
                    <a:moveTo>
                      <a:pt x="0" y="0"/>
                    </a:moveTo>
                    <a:lnTo>
                      <a:pt x="22" y="0"/>
                    </a:lnTo>
                    <a:lnTo>
                      <a:pt x="44" y="19"/>
                    </a:lnTo>
                    <a:lnTo>
                      <a:pt x="49" y="1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5" name="Rectangle 136"/>
              <p:cNvSpPr>
                <a:spLocks noChangeArrowheads="1"/>
              </p:cNvSpPr>
              <p:nvPr/>
            </p:nvSpPr>
            <p:spPr bwMode="auto">
              <a:xfrm>
                <a:off x="2656" y="2450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ARS744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6" name="Rectangle 137"/>
              <p:cNvSpPr>
                <a:spLocks noChangeArrowheads="1"/>
              </p:cNvSpPr>
              <p:nvPr/>
            </p:nvSpPr>
            <p:spPr bwMode="auto">
              <a:xfrm>
                <a:off x="2209" y="2456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68.9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7" name="Freeform 138"/>
              <p:cNvSpPr>
                <a:spLocks/>
              </p:cNvSpPr>
              <p:nvPr/>
            </p:nvSpPr>
            <p:spPr bwMode="auto">
              <a:xfrm>
                <a:off x="2402" y="250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8" name="Freeform 139"/>
              <p:cNvSpPr>
                <a:spLocks/>
              </p:cNvSpPr>
              <p:nvPr/>
            </p:nvSpPr>
            <p:spPr bwMode="auto">
              <a:xfrm>
                <a:off x="2489" y="250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9" name="Rectangle 140"/>
              <p:cNvSpPr>
                <a:spLocks noChangeArrowheads="1"/>
              </p:cNvSpPr>
              <p:nvPr/>
            </p:nvSpPr>
            <p:spPr bwMode="auto">
              <a:xfrm>
                <a:off x="2656" y="2730"/>
                <a:ext cx="35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ARS761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0" name="Rectangle 141"/>
              <p:cNvSpPr>
                <a:spLocks noChangeArrowheads="1"/>
              </p:cNvSpPr>
              <p:nvPr/>
            </p:nvSpPr>
            <p:spPr bwMode="auto">
              <a:xfrm>
                <a:off x="2209" y="2736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1" name="Freeform 142"/>
              <p:cNvSpPr>
                <a:spLocks/>
              </p:cNvSpPr>
              <p:nvPr/>
            </p:nvSpPr>
            <p:spPr bwMode="auto">
              <a:xfrm>
                <a:off x="2402" y="278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2" name="Freeform 143"/>
              <p:cNvSpPr>
                <a:spLocks/>
              </p:cNvSpPr>
              <p:nvPr/>
            </p:nvSpPr>
            <p:spPr bwMode="auto">
              <a:xfrm>
                <a:off x="2489" y="278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3" name="Rectangle 144"/>
              <p:cNvSpPr>
                <a:spLocks noChangeArrowheads="1"/>
              </p:cNvSpPr>
              <p:nvPr/>
            </p:nvSpPr>
            <p:spPr bwMode="auto">
              <a:xfrm>
                <a:off x="2226" y="260"/>
                <a:ext cx="759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XA3(LGX7)</a:t>
                </a:r>
                <a:endParaRPr lang="zh-CN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33" name="Group 228"/>
            <p:cNvGrpSpPr>
              <a:grpSpLocks/>
            </p:cNvGrpSpPr>
            <p:nvPr/>
          </p:nvGrpSpPr>
          <p:grpSpPr bwMode="auto">
            <a:xfrm>
              <a:off x="3224" y="260"/>
              <a:ext cx="1245" cy="2899"/>
              <a:chOff x="3224" y="260"/>
              <a:chExt cx="1245" cy="2899"/>
            </a:xfrm>
          </p:grpSpPr>
          <p:sp>
            <p:nvSpPr>
              <p:cNvPr id="1534" name="AutoShape 146"/>
              <p:cNvSpPr>
                <a:spLocks noChangeArrowheads="1"/>
              </p:cNvSpPr>
              <p:nvPr/>
            </p:nvSpPr>
            <p:spPr bwMode="auto">
              <a:xfrm>
                <a:off x="3497" y="825"/>
                <a:ext cx="70" cy="2303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5" name="Rectangle 147"/>
              <p:cNvSpPr>
                <a:spLocks noChangeArrowheads="1"/>
              </p:cNvSpPr>
              <p:nvPr/>
            </p:nvSpPr>
            <p:spPr bwMode="auto">
              <a:xfrm>
                <a:off x="3670" y="678"/>
                <a:ext cx="30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EM142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6" name="Rectangle 148"/>
              <p:cNvSpPr>
                <a:spLocks noChangeArrowheads="1"/>
              </p:cNvSpPr>
              <p:nvPr/>
            </p:nvSpPr>
            <p:spPr bwMode="auto">
              <a:xfrm>
                <a:off x="3273" y="684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7" name="Freeform 149"/>
              <p:cNvSpPr>
                <a:spLocks/>
              </p:cNvSpPr>
              <p:nvPr/>
            </p:nvSpPr>
            <p:spPr bwMode="auto">
              <a:xfrm>
                <a:off x="3417" y="730"/>
                <a:ext cx="80" cy="129"/>
              </a:xfrm>
              <a:custGeom>
                <a:avLst/>
                <a:gdLst>
                  <a:gd name="T0" fmla="*/ 0 w 28"/>
                  <a:gd name="T1" fmla="*/ 0 h 45"/>
                  <a:gd name="T2" fmla="*/ 6 w 28"/>
                  <a:gd name="T3" fmla="*/ 0 h 45"/>
                  <a:gd name="T4" fmla="*/ 28 w 28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5">
                    <a:moveTo>
                      <a:pt x="0" y="0"/>
                    </a:moveTo>
                    <a:lnTo>
                      <a:pt x="6" y="0"/>
                    </a:lnTo>
                    <a:lnTo>
                      <a:pt x="28" y="4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8" name="Freeform 150"/>
              <p:cNvSpPr>
                <a:spLocks/>
              </p:cNvSpPr>
              <p:nvPr/>
            </p:nvSpPr>
            <p:spPr bwMode="auto">
              <a:xfrm>
                <a:off x="3503" y="730"/>
                <a:ext cx="141" cy="129"/>
              </a:xfrm>
              <a:custGeom>
                <a:avLst/>
                <a:gdLst>
                  <a:gd name="T0" fmla="*/ 0 w 49"/>
                  <a:gd name="T1" fmla="*/ 45 h 45"/>
                  <a:gd name="T2" fmla="*/ 22 w 49"/>
                  <a:gd name="T3" fmla="*/ 45 h 45"/>
                  <a:gd name="T4" fmla="*/ 44 w 49"/>
                  <a:gd name="T5" fmla="*/ 0 h 45"/>
                  <a:gd name="T6" fmla="*/ 49 w 49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5">
                    <a:moveTo>
                      <a:pt x="0" y="45"/>
                    </a:moveTo>
                    <a:lnTo>
                      <a:pt x="22" y="4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9" name="Rectangle 151"/>
              <p:cNvSpPr>
                <a:spLocks noChangeArrowheads="1"/>
              </p:cNvSpPr>
              <p:nvPr/>
            </p:nvSpPr>
            <p:spPr bwMode="auto">
              <a:xfrm>
                <a:off x="3670" y="785"/>
                <a:ext cx="41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AHS0970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0" name="Rectangle 152"/>
              <p:cNvSpPr>
                <a:spLocks noChangeArrowheads="1"/>
              </p:cNvSpPr>
              <p:nvPr/>
            </p:nvSpPr>
            <p:spPr bwMode="auto">
              <a:xfrm>
                <a:off x="3273" y="790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1" name="Freeform 153"/>
              <p:cNvSpPr>
                <a:spLocks/>
              </p:cNvSpPr>
              <p:nvPr/>
            </p:nvSpPr>
            <p:spPr bwMode="auto">
              <a:xfrm>
                <a:off x="3417" y="836"/>
                <a:ext cx="80" cy="95"/>
              </a:xfrm>
              <a:custGeom>
                <a:avLst/>
                <a:gdLst>
                  <a:gd name="T0" fmla="*/ 0 w 28"/>
                  <a:gd name="T1" fmla="*/ 0 h 33"/>
                  <a:gd name="T2" fmla="*/ 6 w 28"/>
                  <a:gd name="T3" fmla="*/ 0 h 33"/>
                  <a:gd name="T4" fmla="*/ 28 w 2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3">
                    <a:moveTo>
                      <a:pt x="0" y="0"/>
                    </a:moveTo>
                    <a:lnTo>
                      <a:pt x="6" y="0"/>
                    </a:lnTo>
                    <a:lnTo>
                      <a:pt x="28" y="3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2" name="Freeform 154"/>
              <p:cNvSpPr>
                <a:spLocks/>
              </p:cNvSpPr>
              <p:nvPr/>
            </p:nvSpPr>
            <p:spPr bwMode="auto">
              <a:xfrm>
                <a:off x="3503" y="836"/>
                <a:ext cx="141" cy="95"/>
              </a:xfrm>
              <a:custGeom>
                <a:avLst/>
                <a:gdLst>
                  <a:gd name="T0" fmla="*/ 0 w 49"/>
                  <a:gd name="T1" fmla="*/ 33 h 33"/>
                  <a:gd name="T2" fmla="*/ 22 w 49"/>
                  <a:gd name="T3" fmla="*/ 33 h 33"/>
                  <a:gd name="T4" fmla="*/ 44 w 49"/>
                  <a:gd name="T5" fmla="*/ 0 h 33"/>
                  <a:gd name="T6" fmla="*/ 49 w 49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3">
                    <a:moveTo>
                      <a:pt x="0" y="33"/>
                    </a:moveTo>
                    <a:lnTo>
                      <a:pt x="22" y="3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3" name="Rectangle 155"/>
              <p:cNvSpPr>
                <a:spLocks noChangeArrowheads="1"/>
              </p:cNvSpPr>
              <p:nvPr/>
            </p:nvSpPr>
            <p:spPr bwMode="auto">
              <a:xfrm>
                <a:off x="3670" y="891"/>
                <a:ext cx="37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GM2637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4" name="Rectangle 156"/>
              <p:cNvSpPr>
                <a:spLocks noChangeArrowheads="1"/>
              </p:cNvSpPr>
              <p:nvPr/>
            </p:nvSpPr>
            <p:spPr bwMode="auto">
              <a:xfrm>
                <a:off x="3273" y="897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5" name="Freeform 157"/>
              <p:cNvSpPr>
                <a:spLocks/>
              </p:cNvSpPr>
              <p:nvPr/>
            </p:nvSpPr>
            <p:spPr bwMode="auto">
              <a:xfrm>
                <a:off x="3417" y="943"/>
                <a:ext cx="80" cy="32"/>
              </a:xfrm>
              <a:custGeom>
                <a:avLst/>
                <a:gdLst>
                  <a:gd name="T0" fmla="*/ 0 w 28"/>
                  <a:gd name="T1" fmla="*/ 0 h 11"/>
                  <a:gd name="T2" fmla="*/ 6 w 28"/>
                  <a:gd name="T3" fmla="*/ 0 h 11"/>
                  <a:gd name="T4" fmla="*/ 28 w 28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">
                    <a:moveTo>
                      <a:pt x="0" y="0"/>
                    </a:moveTo>
                    <a:lnTo>
                      <a:pt x="6" y="0"/>
                    </a:lnTo>
                    <a:lnTo>
                      <a:pt x="28" y="1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6" name="Freeform 158"/>
              <p:cNvSpPr>
                <a:spLocks/>
              </p:cNvSpPr>
              <p:nvPr/>
            </p:nvSpPr>
            <p:spPr bwMode="auto">
              <a:xfrm>
                <a:off x="3503" y="943"/>
                <a:ext cx="141" cy="32"/>
              </a:xfrm>
              <a:custGeom>
                <a:avLst/>
                <a:gdLst>
                  <a:gd name="T0" fmla="*/ 0 w 49"/>
                  <a:gd name="T1" fmla="*/ 11 h 11"/>
                  <a:gd name="T2" fmla="*/ 22 w 49"/>
                  <a:gd name="T3" fmla="*/ 11 h 11"/>
                  <a:gd name="T4" fmla="*/ 44 w 49"/>
                  <a:gd name="T5" fmla="*/ 0 h 11"/>
                  <a:gd name="T6" fmla="*/ 49 w 49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">
                    <a:moveTo>
                      <a:pt x="0" y="11"/>
                    </a:moveTo>
                    <a:lnTo>
                      <a:pt x="22" y="1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7" name="Rectangle 159"/>
              <p:cNvSpPr>
                <a:spLocks noChangeArrowheads="1"/>
              </p:cNvSpPr>
              <p:nvPr/>
            </p:nvSpPr>
            <p:spPr bwMode="auto">
              <a:xfrm>
                <a:off x="3670" y="998"/>
                <a:ext cx="302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TC5C5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8" name="Rectangle 160"/>
              <p:cNvSpPr>
                <a:spLocks noChangeArrowheads="1"/>
              </p:cNvSpPr>
              <p:nvPr/>
            </p:nvSpPr>
            <p:spPr bwMode="auto">
              <a:xfrm>
                <a:off x="3273" y="1004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9" name="Freeform 161"/>
              <p:cNvSpPr>
                <a:spLocks/>
              </p:cNvSpPr>
              <p:nvPr/>
            </p:nvSpPr>
            <p:spPr bwMode="auto">
              <a:xfrm>
                <a:off x="3417" y="1012"/>
                <a:ext cx="80" cy="38"/>
              </a:xfrm>
              <a:custGeom>
                <a:avLst/>
                <a:gdLst>
                  <a:gd name="T0" fmla="*/ 0 w 28"/>
                  <a:gd name="T1" fmla="*/ 13 h 13"/>
                  <a:gd name="T2" fmla="*/ 6 w 28"/>
                  <a:gd name="T3" fmla="*/ 13 h 13"/>
                  <a:gd name="T4" fmla="*/ 28 w 28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">
                    <a:moveTo>
                      <a:pt x="0" y="13"/>
                    </a:moveTo>
                    <a:lnTo>
                      <a:pt x="6" y="13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0" name="Freeform 162"/>
              <p:cNvSpPr>
                <a:spLocks/>
              </p:cNvSpPr>
              <p:nvPr/>
            </p:nvSpPr>
            <p:spPr bwMode="auto">
              <a:xfrm>
                <a:off x="3503" y="1012"/>
                <a:ext cx="141" cy="38"/>
              </a:xfrm>
              <a:custGeom>
                <a:avLst/>
                <a:gdLst>
                  <a:gd name="T0" fmla="*/ 0 w 49"/>
                  <a:gd name="T1" fmla="*/ 0 h 13"/>
                  <a:gd name="T2" fmla="*/ 22 w 49"/>
                  <a:gd name="T3" fmla="*/ 0 h 13"/>
                  <a:gd name="T4" fmla="*/ 44 w 49"/>
                  <a:gd name="T5" fmla="*/ 13 h 13"/>
                  <a:gd name="T6" fmla="*/ 49 w 49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3">
                    <a:moveTo>
                      <a:pt x="0" y="0"/>
                    </a:moveTo>
                    <a:lnTo>
                      <a:pt x="22" y="0"/>
                    </a:lnTo>
                    <a:lnTo>
                      <a:pt x="44" y="13"/>
                    </a:lnTo>
                    <a:lnTo>
                      <a:pt x="49" y="1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1" name="Rectangle 163"/>
              <p:cNvSpPr>
                <a:spLocks noChangeArrowheads="1"/>
              </p:cNvSpPr>
              <p:nvPr/>
            </p:nvSpPr>
            <p:spPr bwMode="auto">
              <a:xfrm>
                <a:off x="3670" y="1104"/>
                <a:ext cx="32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RN7G9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2" name="Rectangle 164"/>
              <p:cNvSpPr>
                <a:spLocks noChangeArrowheads="1"/>
              </p:cNvSpPr>
              <p:nvPr/>
            </p:nvSpPr>
            <p:spPr bwMode="auto">
              <a:xfrm>
                <a:off x="3273" y="1110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3" name="Freeform 165"/>
              <p:cNvSpPr>
                <a:spLocks/>
              </p:cNvSpPr>
              <p:nvPr/>
            </p:nvSpPr>
            <p:spPr bwMode="auto">
              <a:xfrm>
                <a:off x="3417" y="1050"/>
                <a:ext cx="80" cy="106"/>
              </a:xfrm>
              <a:custGeom>
                <a:avLst/>
                <a:gdLst>
                  <a:gd name="T0" fmla="*/ 0 w 28"/>
                  <a:gd name="T1" fmla="*/ 37 h 37"/>
                  <a:gd name="T2" fmla="*/ 6 w 28"/>
                  <a:gd name="T3" fmla="*/ 37 h 37"/>
                  <a:gd name="T4" fmla="*/ 28 w 28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7">
                    <a:moveTo>
                      <a:pt x="0" y="37"/>
                    </a:moveTo>
                    <a:lnTo>
                      <a:pt x="6" y="37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4" name="Freeform 166"/>
              <p:cNvSpPr>
                <a:spLocks/>
              </p:cNvSpPr>
              <p:nvPr/>
            </p:nvSpPr>
            <p:spPr bwMode="auto">
              <a:xfrm>
                <a:off x="3503" y="1050"/>
                <a:ext cx="141" cy="106"/>
              </a:xfrm>
              <a:custGeom>
                <a:avLst/>
                <a:gdLst>
                  <a:gd name="T0" fmla="*/ 0 w 49"/>
                  <a:gd name="T1" fmla="*/ 0 h 37"/>
                  <a:gd name="T2" fmla="*/ 22 w 49"/>
                  <a:gd name="T3" fmla="*/ 0 h 37"/>
                  <a:gd name="T4" fmla="*/ 44 w 49"/>
                  <a:gd name="T5" fmla="*/ 37 h 37"/>
                  <a:gd name="T6" fmla="*/ 49 w 49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7">
                    <a:moveTo>
                      <a:pt x="0" y="0"/>
                    </a:moveTo>
                    <a:lnTo>
                      <a:pt x="22" y="0"/>
                    </a:lnTo>
                    <a:lnTo>
                      <a:pt x="44" y="37"/>
                    </a:lnTo>
                    <a:lnTo>
                      <a:pt x="49" y="3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5" name="Rectangle 167"/>
              <p:cNvSpPr>
                <a:spLocks noChangeArrowheads="1"/>
              </p:cNvSpPr>
              <p:nvPr/>
            </p:nvSpPr>
            <p:spPr bwMode="auto">
              <a:xfrm>
                <a:off x="3670" y="1211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AHGS0347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6" name="Rectangle 168"/>
              <p:cNvSpPr>
                <a:spLocks noChangeArrowheads="1"/>
              </p:cNvSpPr>
              <p:nvPr/>
            </p:nvSpPr>
            <p:spPr bwMode="auto">
              <a:xfrm>
                <a:off x="3273" y="1217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7" name="Freeform 169"/>
              <p:cNvSpPr>
                <a:spLocks/>
              </p:cNvSpPr>
              <p:nvPr/>
            </p:nvSpPr>
            <p:spPr bwMode="auto">
              <a:xfrm>
                <a:off x="3417" y="1070"/>
                <a:ext cx="80" cy="193"/>
              </a:xfrm>
              <a:custGeom>
                <a:avLst/>
                <a:gdLst>
                  <a:gd name="T0" fmla="*/ 0 w 28"/>
                  <a:gd name="T1" fmla="*/ 67 h 67"/>
                  <a:gd name="T2" fmla="*/ 6 w 28"/>
                  <a:gd name="T3" fmla="*/ 67 h 67"/>
                  <a:gd name="T4" fmla="*/ 28 w 28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7">
                    <a:moveTo>
                      <a:pt x="0" y="67"/>
                    </a:moveTo>
                    <a:lnTo>
                      <a:pt x="6" y="67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8" name="Freeform 170"/>
              <p:cNvSpPr>
                <a:spLocks/>
              </p:cNvSpPr>
              <p:nvPr/>
            </p:nvSpPr>
            <p:spPr bwMode="auto">
              <a:xfrm>
                <a:off x="3503" y="1070"/>
                <a:ext cx="141" cy="193"/>
              </a:xfrm>
              <a:custGeom>
                <a:avLst/>
                <a:gdLst>
                  <a:gd name="T0" fmla="*/ 0 w 49"/>
                  <a:gd name="T1" fmla="*/ 0 h 67"/>
                  <a:gd name="T2" fmla="*/ 22 w 49"/>
                  <a:gd name="T3" fmla="*/ 0 h 67"/>
                  <a:gd name="T4" fmla="*/ 44 w 49"/>
                  <a:gd name="T5" fmla="*/ 67 h 67"/>
                  <a:gd name="T6" fmla="*/ 49 w 49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7">
                    <a:moveTo>
                      <a:pt x="0" y="0"/>
                    </a:moveTo>
                    <a:lnTo>
                      <a:pt x="22" y="0"/>
                    </a:lnTo>
                    <a:lnTo>
                      <a:pt x="44" y="67"/>
                    </a:lnTo>
                    <a:lnTo>
                      <a:pt x="49" y="6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9" name="Rectangle 171"/>
              <p:cNvSpPr>
                <a:spLocks noChangeArrowheads="1"/>
              </p:cNvSpPr>
              <p:nvPr/>
            </p:nvSpPr>
            <p:spPr bwMode="auto">
              <a:xfrm>
                <a:off x="3670" y="1318"/>
                <a:ext cx="30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AH408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0" name="Rectangle 172"/>
              <p:cNvSpPr>
                <a:spLocks noChangeArrowheads="1"/>
              </p:cNvSpPr>
              <p:nvPr/>
            </p:nvSpPr>
            <p:spPr bwMode="auto">
              <a:xfrm>
                <a:off x="3273" y="1323"/>
                <a:ext cx="1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1" name="Freeform 173"/>
              <p:cNvSpPr>
                <a:spLocks/>
              </p:cNvSpPr>
              <p:nvPr/>
            </p:nvSpPr>
            <p:spPr bwMode="auto">
              <a:xfrm>
                <a:off x="3417" y="1084"/>
                <a:ext cx="80" cy="286"/>
              </a:xfrm>
              <a:custGeom>
                <a:avLst/>
                <a:gdLst>
                  <a:gd name="T0" fmla="*/ 0 w 28"/>
                  <a:gd name="T1" fmla="*/ 99 h 99"/>
                  <a:gd name="T2" fmla="*/ 6 w 28"/>
                  <a:gd name="T3" fmla="*/ 99 h 99"/>
                  <a:gd name="T4" fmla="*/ 28 w 28"/>
                  <a:gd name="T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9">
                    <a:moveTo>
                      <a:pt x="0" y="99"/>
                    </a:moveTo>
                    <a:lnTo>
                      <a:pt x="6" y="99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2" name="Freeform 174"/>
              <p:cNvSpPr>
                <a:spLocks/>
              </p:cNvSpPr>
              <p:nvPr/>
            </p:nvSpPr>
            <p:spPr bwMode="auto">
              <a:xfrm>
                <a:off x="3503" y="1084"/>
                <a:ext cx="141" cy="286"/>
              </a:xfrm>
              <a:custGeom>
                <a:avLst/>
                <a:gdLst>
                  <a:gd name="T0" fmla="*/ 0 w 49"/>
                  <a:gd name="T1" fmla="*/ 0 h 99"/>
                  <a:gd name="T2" fmla="*/ 22 w 49"/>
                  <a:gd name="T3" fmla="*/ 0 h 99"/>
                  <a:gd name="T4" fmla="*/ 44 w 49"/>
                  <a:gd name="T5" fmla="*/ 99 h 99"/>
                  <a:gd name="T6" fmla="*/ 49 w 49"/>
                  <a:gd name="T7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9">
                    <a:moveTo>
                      <a:pt x="0" y="0"/>
                    </a:moveTo>
                    <a:lnTo>
                      <a:pt x="22" y="0"/>
                    </a:lnTo>
                    <a:lnTo>
                      <a:pt x="44" y="99"/>
                    </a:lnTo>
                    <a:lnTo>
                      <a:pt x="49" y="99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3" name="Rectangle 175"/>
              <p:cNvSpPr>
                <a:spLocks noChangeArrowheads="1"/>
              </p:cNvSpPr>
              <p:nvPr/>
            </p:nvSpPr>
            <p:spPr bwMode="auto">
              <a:xfrm>
                <a:off x="3670" y="1424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AGGS1741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4" name="Rectangle 176"/>
              <p:cNvSpPr>
                <a:spLocks noChangeArrowheads="1"/>
              </p:cNvSpPr>
              <p:nvPr/>
            </p:nvSpPr>
            <p:spPr bwMode="auto">
              <a:xfrm>
                <a:off x="3224" y="143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5" name="Freeform 177"/>
              <p:cNvSpPr>
                <a:spLocks/>
              </p:cNvSpPr>
              <p:nvPr/>
            </p:nvSpPr>
            <p:spPr bwMode="auto">
              <a:xfrm>
                <a:off x="3417" y="1107"/>
                <a:ext cx="80" cy="369"/>
              </a:xfrm>
              <a:custGeom>
                <a:avLst/>
                <a:gdLst>
                  <a:gd name="T0" fmla="*/ 0 w 28"/>
                  <a:gd name="T1" fmla="*/ 128 h 128"/>
                  <a:gd name="T2" fmla="*/ 6 w 28"/>
                  <a:gd name="T3" fmla="*/ 128 h 128"/>
                  <a:gd name="T4" fmla="*/ 28 w 28"/>
                  <a:gd name="T5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8">
                    <a:moveTo>
                      <a:pt x="0" y="128"/>
                    </a:moveTo>
                    <a:lnTo>
                      <a:pt x="6" y="128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6" name="Freeform 178"/>
              <p:cNvSpPr>
                <a:spLocks/>
              </p:cNvSpPr>
              <p:nvPr/>
            </p:nvSpPr>
            <p:spPr bwMode="auto">
              <a:xfrm>
                <a:off x="3503" y="1107"/>
                <a:ext cx="141" cy="369"/>
              </a:xfrm>
              <a:custGeom>
                <a:avLst/>
                <a:gdLst>
                  <a:gd name="T0" fmla="*/ 0 w 49"/>
                  <a:gd name="T1" fmla="*/ 0 h 128"/>
                  <a:gd name="T2" fmla="*/ 22 w 49"/>
                  <a:gd name="T3" fmla="*/ 0 h 128"/>
                  <a:gd name="T4" fmla="*/ 44 w 49"/>
                  <a:gd name="T5" fmla="*/ 128 h 128"/>
                  <a:gd name="T6" fmla="*/ 49 w 49"/>
                  <a:gd name="T7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8">
                    <a:moveTo>
                      <a:pt x="0" y="0"/>
                    </a:moveTo>
                    <a:lnTo>
                      <a:pt x="22" y="0"/>
                    </a:lnTo>
                    <a:lnTo>
                      <a:pt x="44" y="128"/>
                    </a:lnTo>
                    <a:lnTo>
                      <a:pt x="49" y="12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7" name="Rectangle 179"/>
              <p:cNvSpPr>
                <a:spLocks noChangeArrowheads="1"/>
              </p:cNvSpPr>
              <p:nvPr/>
            </p:nvSpPr>
            <p:spPr bwMode="auto">
              <a:xfrm>
                <a:off x="3670" y="1531"/>
                <a:ext cx="799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AHBGSC1005D05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8" name="Rectangle 180"/>
              <p:cNvSpPr>
                <a:spLocks noChangeArrowheads="1"/>
              </p:cNvSpPr>
              <p:nvPr/>
            </p:nvSpPr>
            <p:spPr bwMode="auto">
              <a:xfrm>
                <a:off x="3224" y="1537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9" name="Freeform 181"/>
              <p:cNvSpPr>
                <a:spLocks/>
              </p:cNvSpPr>
              <p:nvPr/>
            </p:nvSpPr>
            <p:spPr bwMode="auto">
              <a:xfrm>
                <a:off x="3417" y="1148"/>
                <a:ext cx="80" cy="435"/>
              </a:xfrm>
              <a:custGeom>
                <a:avLst/>
                <a:gdLst>
                  <a:gd name="T0" fmla="*/ 0 w 28"/>
                  <a:gd name="T1" fmla="*/ 151 h 151"/>
                  <a:gd name="T2" fmla="*/ 6 w 28"/>
                  <a:gd name="T3" fmla="*/ 151 h 151"/>
                  <a:gd name="T4" fmla="*/ 28 w 28"/>
                  <a:gd name="T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1">
                    <a:moveTo>
                      <a:pt x="0" y="151"/>
                    </a:moveTo>
                    <a:lnTo>
                      <a:pt x="6" y="151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0" name="Freeform 182"/>
              <p:cNvSpPr>
                <a:spLocks/>
              </p:cNvSpPr>
              <p:nvPr/>
            </p:nvSpPr>
            <p:spPr bwMode="auto">
              <a:xfrm>
                <a:off x="3503" y="1148"/>
                <a:ext cx="141" cy="435"/>
              </a:xfrm>
              <a:custGeom>
                <a:avLst/>
                <a:gdLst>
                  <a:gd name="T0" fmla="*/ 0 w 49"/>
                  <a:gd name="T1" fmla="*/ 0 h 151"/>
                  <a:gd name="T2" fmla="*/ 22 w 49"/>
                  <a:gd name="T3" fmla="*/ 0 h 151"/>
                  <a:gd name="T4" fmla="*/ 44 w 49"/>
                  <a:gd name="T5" fmla="*/ 151 h 151"/>
                  <a:gd name="T6" fmla="*/ 49 w 49"/>
                  <a:gd name="T7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1">
                    <a:moveTo>
                      <a:pt x="0" y="0"/>
                    </a:moveTo>
                    <a:lnTo>
                      <a:pt x="22" y="0"/>
                    </a:lnTo>
                    <a:lnTo>
                      <a:pt x="44" y="151"/>
                    </a:lnTo>
                    <a:lnTo>
                      <a:pt x="49" y="15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1" name="Rectangle 183"/>
              <p:cNvSpPr>
                <a:spLocks noChangeArrowheads="1"/>
              </p:cNvSpPr>
              <p:nvPr/>
            </p:nvSpPr>
            <p:spPr bwMode="auto">
              <a:xfrm>
                <a:off x="3670" y="1638"/>
                <a:ext cx="30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TC1H4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2" name="Rectangle 184"/>
              <p:cNvSpPr>
                <a:spLocks noChangeArrowheads="1"/>
              </p:cNvSpPr>
              <p:nvPr/>
            </p:nvSpPr>
            <p:spPr bwMode="auto">
              <a:xfrm>
                <a:off x="3224" y="1643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3" name="Freeform 185"/>
              <p:cNvSpPr>
                <a:spLocks/>
              </p:cNvSpPr>
              <p:nvPr/>
            </p:nvSpPr>
            <p:spPr bwMode="auto">
              <a:xfrm>
                <a:off x="3417" y="1208"/>
                <a:ext cx="80" cy="481"/>
              </a:xfrm>
              <a:custGeom>
                <a:avLst/>
                <a:gdLst>
                  <a:gd name="T0" fmla="*/ 0 w 28"/>
                  <a:gd name="T1" fmla="*/ 167 h 167"/>
                  <a:gd name="T2" fmla="*/ 6 w 28"/>
                  <a:gd name="T3" fmla="*/ 167 h 167"/>
                  <a:gd name="T4" fmla="*/ 28 w 28"/>
                  <a:gd name="T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67">
                    <a:moveTo>
                      <a:pt x="0" y="167"/>
                    </a:moveTo>
                    <a:lnTo>
                      <a:pt x="6" y="167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4" name="Freeform 186"/>
              <p:cNvSpPr>
                <a:spLocks/>
              </p:cNvSpPr>
              <p:nvPr/>
            </p:nvSpPr>
            <p:spPr bwMode="auto">
              <a:xfrm>
                <a:off x="3503" y="1208"/>
                <a:ext cx="141" cy="481"/>
              </a:xfrm>
              <a:custGeom>
                <a:avLst/>
                <a:gdLst>
                  <a:gd name="T0" fmla="*/ 0 w 49"/>
                  <a:gd name="T1" fmla="*/ 0 h 167"/>
                  <a:gd name="T2" fmla="*/ 22 w 49"/>
                  <a:gd name="T3" fmla="*/ 0 h 167"/>
                  <a:gd name="T4" fmla="*/ 44 w 49"/>
                  <a:gd name="T5" fmla="*/ 167 h 167"/>
                  <a:gd name="T6" fmla="*/ 49 w 49"/>
                  <a:gd name="T7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7">
                    <a:moveTo>
                      <a:pt x="0" y="0"/>
                    </a:moveTo>
                    <a:lnTo>
                      <a:pt x="22" y="0"/>
                    </a:lnTo>
                    <a:lnTo>
                      <a:pt x="44" y="167"/>
                    </a:lnTo>
                    <a:lnTo>
                      <a:pt x="49" y="16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5" name="Rectangle 187"/>
              <p:cNvSpPr>
                <a:spLocks noChangeArrowheads="1"/>
              </p:cNvSpPr>
              <p:nvPr/>
            </p:nvSpPr>
            <p:spPr bwMode="auto">
              <a:xfrm>
                <a:off x="3670" y="1744"/>
                <a:ext cx="65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pPGPseq15C12</a:t>
                </a:r>
                <a:endParaRPr lang="zh-C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6" name="Rectangle 188"/>
              <p:cNvSpPr>
                <a:spLocks noChangeArrowheads="1"/>
              </p:cNvSpPr>
              <p:nvPr/>
            </p:nvSpPr>
            <p:spPr bwMode="auto">
              <a:xfrm>
                <a:off x="3224" y="175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7" name="Freeform 189"/>
              <p:cNvSpPr>
                <a:spLocks/>
              </p:cNvSpPr>
              <p:nvPr/>
            </p:nvSpPr>
            <p:spPr bwMode="auto">
              <a:xfrm>
                <a:off x="3417" y="1251"/>
                <a:ext cx="80" cy="545"/>
              </a:xfrm>
              <a:custGeom>
                <a:avLst/>
                <a:gdLst>
                  <a:gd name="T0" fmla="*/ 0 w 28"/>
                  <a:gd name="T1" fmla="*/ 189 h 189"/>
                  <a:gd name="T2" fmla="*/ 6 w 28"/>
                  <a:gd name="T3" fmla="*/ 189 h 189"/>
                  <a:gd name="T4" fmla="*/ 28 w 28"/>
                  <a:gd name="T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89">
                    <a:moveTo>
                      <a:pt x="0" y="189"/>
                    </a:moveTo>
                    <a:lnTo>
                      <a:pt x="6" y="189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8" name="Freeform 190"/>
              <p:cNvSpPr>
                <a:spLocks/>
              </p:cNvSpPr>
              <p:nvPr/>
            </p:nvSpPr>
            <p:spPr bwMode="auto">
              <a:xfrm>
                <a:off x="3503" y="1251"/>
                <a:ext cx="141" cy="545"/>
              </a:xfrm>
              <a:custGeom>
                <a:avLst/>
                <a:gdLst>
                  <a:gd name="T0" fmla="*/ 0 w 49"/>
                  <a:gd name="T1" fmla="*/ 0 h 189"/>
                  <a:gd name="T2" fmla="*/ 22 w 49"/>
                  <a:gd name="T3" fmla="*/ 0 h 189"/>
                  <a:gd name="T4" fmla="*/ 44 w 49"/>
                  <a:gd name="T5" fmla="*/ 189 h 189"/>
                  <a:gd name="T6" fmla="*/ 49 w 49"/>
                  <a:gd name="T7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89">
                    <a:moveTo>
                      <a:pt x="0" y="0"/>
                    </a:moveTo>
                    <a:lnTo>
                      <a:pt x="22" y="0"/>
                    </a:lnTo>
                    <a:lnTo>
                      <a:pt x="44" y="189"/>
                    </a:lnTo>
                    <a:lnTo>
                      <a:pt x="49" y="189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9" name="Rectangle 191"/>
              <p:cNvSpPr>
                <a:spLocks noChangeArrowheads="1"/>
              </p:cNvSpPr>
              <p:nvPr/>
            </p:nvSpPr>
            <p:spPr bwMode="auto">
              <a:xfrm>
                <a:off x="3670" y="1851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AGGS2135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0" name="Rectangle 192"/>
              <p:cNvSpPr>
                <a:spLocks noChangeArrowheads="1"/>
              </p:cNvSpPr>
              <p:nvPr/>
            </p:nvSpPr>
            <p:spPr bwMode="auto">
              <a:xfrm>
                <a:off x="3224" y="1857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1" name="Freeform 193"/>
              <p:cNvSpPr>
                <a:spLocks/>
              </p:cNvSpPr>
              <p:nvPr/>
            </p:nvSpPr>
            <p:spPr bwMode="auto">
              <a:xfrm>
                <a:off x="3417" y="1632"/>
                <a:ext cx="80" cy="271"/>
              </a:xfrm>
              <a:custGeom>
                <a:avLst/>
                <a:gdLst>
                  <a:gd name="T0" fmla="*/ 0 w 28"/>
                  <a:gd name="T1" fmla="*/ 94 h 94"/>
                  <a:gd name="T2" fmla="*/ 6 w 28"/>
                  <a:gd name="T3" fmla="*/ 94 h 94"/>
                  <a:gd name="T4" fmla="*/ 28 w 28"/>
                  <a:gd name="T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4">
                    <a:moveTo>
                      <a:pt x="0" y="94"/>
                    </a:moveTo>
                    <a:lnTo>
                      <a:pt x="6" y="94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2" name="Freeform 194"/>
              <p:cNvSpPr>
                <a:spLocks/>
              </p:cNvSpPr>
              <p:nvPr/>
            </p:nvSpPr>
            <p:spPr bwMode="auto">
              <a:xfrm>
                <a:off x="3503" y="1632"/>
                <a:ext cx="141" cy="271"/>
              </a:xfrm>
              <a:custGeom>
                <a:avLst/>
                <a:gdLst>
                  <a:gd name="T0" fmla="*/ 0 w 49"/>
                  <a:gd name="T1" fmla="*/ 0 h 94"/>
                  <a:gd name="T2" fmla="*/ 22 w 49"/>
                  <a:gd name="T3" fmla="*/ 0 h 94"/>
                  <a:gd name="T4" fmla="*/ 44 w 49"/>
                  <a:gd name="T5" fmla="*/ 94 h 94"/>
                  <a:gd name="T6" fmla="*/ 49 w 49"/>
                  <a:gd name="T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4">
                    <a:moveTo>
                      <a:pt x="0" y="0"/>
                    </a:moveTo>
                    <a:lnTo>
                      <a:pt x="22" y="0"/>
                    </a:lnTo>
                    <a:lnTo>
                      <a:pt x="44" y="94"/>
                    </a:lnTo>
                    <a:lnTo>
                      <a:pt x="49" y="9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3" name="Rectangle 195"/>
              <p:cNvSpPr>
                <a:spLocks noChangeArrowheads="1"/>
              </p:cNvSpPr>
              <p:nvPr/>
            </p:nvSpPr>
            <p:spPr bwMode="auto">
              <a:xfrm>
                <a:off x="3670" y="1957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IPAHM108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4" name="Rectangle 196"/>
              <p:cNvSpPr>
                <a:spLocks noChangeArrowheads="1"/>
              </p:cNvSpPr>
              <p:nvPr/>
            </p:nvSpPr>
            <p:spPr bwMode="auto">
              <a:xfrm>
                <a:off x="3224" y="1963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5" name="Freeform 197"/>
              <p:cNvSpPr>
                <a:spLocks/>
              </p:cNvSpPr>
              <p:nvPr/>
            </p:nvSpPr>
            <p:spPr bwMode="auto">
              <a:xfrm>
                <a:off x="3417" y="1678"/>
                <a:ext cx="80" cy="331"/>
              </a:xfrm>
              <a:custGeom>
                <a:avLst/>
                <a:gdLst>
                  <a:gd name="T0" fmla="*/ 0 w 28"/>
                  <a:gd name="T1" fmla="*/ 115 h 115"/>
                  <a:gd name="T2" fmla="*/ 6 w 28"/>
                  <a:gd name="T3" fmla="*/ 115 h 115"/>
                  <a:gd name="T4" fmla="*/ 28 w 28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5">
                    <a:moveTo>
                      <a:pt x="0" y="115"/>
                    </a:moveTo>
                    <a:lnTo>
                      <a:pt x="6" y="115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6" name="Freeform 198"/>
              <p:cNvSpPr>
                <a:spLocks/>
              </p:cNvSpPr>
              <p:nvPr/>
            </p:nvSpPr>
            <p:spPr bwMode="auto">
              <a:xfrm>
                <a:off x="3503" y="1678"/>
                <a:ext cx="141" cy="331"/>
              </a:xfrm>
              <a:custGeom>
                <a:avLst/>
                <a:gdLst>
                  <a:gd name="T0" fmla="*/ 0 w 49"/>
                  <a:gd name="T1" fmla="*/ 0 h 115"/>
                  <a:gd name="T2" fmla="*/ 22 w 49"/>
                  <a:gd name="T3" fmla="*/ 0 h 115"/>
                  <a:gd name="T4" fmla="*/ 44 w 49"/>
                  <a:gd name="T5" fmla="*/ 115 h 115"/>
                  <a:gd name="T6" fmla="*/ 49 w 49"/>
                  <a:gd name="T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5">
                    <a:moveTo>
                      <a:pt x="0" y="0"/>
                    </a:moveTo>
                    <a:lnTo>
                      <a:pt x="22" y="0"/>
                    </a:lnTo>
                    <a:lnTo>
                      <a:pt x="44" y="115"/>
                    </a:lnTo>
                    <a:lnTo>
                      <a:pt x="49" y="11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7" name="Rectangle 199"/>
              <p:cNvSpPr>
                <a:spLocks noChangeArrowheads="1"/>
              </p:cNvSpPr>
              <p:nvPr/>
            </p:nvSpPr>
            <p:spPr bwMode="auto">
              <a:xfrm>
                <a:off x="3670" y="2064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AGGS1781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8" name="Rectangle 200"/>
              <p:cNvSpPr>
                <a:spLocks noChangeArrowheads="1"/>
              </p:cNvSpPr>
              <p:nvPr/>
            </p:nvSpPr>
            <p:spPr bwMode="auto">
              <a:xfrm>
                <a:off x="3224" y="207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9" name="Freeform 201"/>
              <p:cNvSpPr>
                <a:spLocks/>
              </p:cNvSpPr>
              <p:nvPr/>
            </p:nvSpPr>
            <p:spPr bwMode="auto">
              <a:xfrm>
                <a:off x="3417" y="1949"/>
                <a:ext cx="80" cy="167"/>
              </a:xfrm>
              <a:custGeom>
                <a:avLst/>
                <a:gdLst>
                  <a:gd name="T0" fmla="*/ 0 w 28"/>
                  <a:gd name="T1" fmla="*/ 58 h 58"/>
                  <a:gd name="T2" fmla="*/ 6 w 28"/>
                  <a:gd name="T3" fmla="*/ 58 h 58"/>
                  <a:gd name="T4" fmla="*/ 28 w 28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8">
                    <a:moveTo>
                      <a:pt x="0" y="58"/>
                    </a:moveTo>
                    <a:lnTo>
                      <a:pt x="6" y="58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0" name="Freeform 202"/>
              <p:cNvSpPr>
                <a:spLocks/>
              </p:cNvSpPr>
              <p:nvPr/>
            </p:nvSpPr>
            <p:spPr bwMode="auto">
              <a:xfrm>
                <a:off x="3503" y="1949"/>
                <a:ext cx="141" cy="167"/>
              </a:xfrm>
              <a:custGeom>
                <a:avLst/>
                <a:gdLst>
                  <a:gd name="T0" fmla="*/ 0 w 49"/>
                  <a:gd name="T1" fmla="*/ 0 h 58"/>
                  <a:gd name="T2" fmla="*/ 22 w 49"/>
                  <a:gd name="T3" fmla="*/ 0 h 58"/>
                  <a:gd name="T4" fmla="*/ 44 w 49"/>
                  <a:gd name="T5" fmla="*/ 58 h 58"/>
                  <a:gd name="T6" fmla="*/ 49 w 49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8">
                    <a:moveTo>
                      <a:pt x="0" y="0"/>
                    </a:moveTo>
                    <a:lnTo>
                      <a:pt x="22" y="0"/>
                    </a:lnTo>
                    <a:lnTo>
                      <a:pt x="44" y="58"/>
                    </a:lnTo>
                    <a:lnTo>
                      <a:pt x="49" y="5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1" name="Rectangle 203"/>
              <p:cNvSpPr>
                <a:spLocks noChangeArrowheads="1"/>
              </p:cNvSpPr>
              <p:nvPr/>
            </p:nvSpPr>
            <p:spPr bwMode="auto">
              <a:xfrm>
                <a:off x="3670" y="2171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AGGS1706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2" name="Rectangle 204"/>
              <p:cNvSpPr>
                <a:spLocks noChangeArrowheads="1"/>
              </p:cNvSpPr>
              <p:nvPr/>
            </p:nvSpPr>
            <p:spPr bwMode="auto">
              <a:xfrm>
                <a:off x="3224" y="2176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50.4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3" name="Freeform 205"/>
              <p:cNvSpPr>
                <a:spLocks/>
              </p:cNvSpPr>
              <p:nvPr/>
            </p:nvSpPr>
            <p:spPr bwMode="auto">
              <a:xfrm>
                <a:off x="3417" y="2061"/>
                <a:ext cx="80" cy="162"/>
              </a:xfrm>
              <a:custGeom>
                <a:avLst/>
                <a:gdLst>
                  <a:gd name="T0" fmla="*/ 0 w 28"/>
                  <a:gd name="T1" fmla="*/ 56 h 56"/>
                  <a:gd name="T2" fmla="*/ 6 w 28"/>
                  <a:gd name="T3" fmla="*/ 56 h 56"/>
                  <a:gd name="T4" fmla="*/ 28 w 28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6">
                    <a:moveTo>
                      <a:pt x="0" y="56"/>
                    </a:moveTo>
                    <a:lnTo>
                      <a:pt x="6" y="56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4" name="Freeform 206"/>
              <p:cNvSpPr>
                <a:spLocks/>
              </p:cNvSpPr>
              <p:nvPr/>
            </p:nvSpPr>
            <p:spPr bwMode="auto">
              <a:xfrm>
                <a:off x="3503" y="2061"/>
                <a:ext cx="141" cy="162"/>
              </a:xfrm>
              <a:custGeom>
                <a:avLst/>
                <a:gdLst>
                  <a:gd name="T0" fmla="*/ 0 w 49"/>
                  <a:gd name="T1" fmla="*/ 0 h 56"/>
                  <a:gd name="T2" fmla="*/ 22 w 49"/>
                  <a:gd name="T3" fmla="*/ 0 h 56"/>
                  <a:gd name="T4" fmla="*/ 44 w 49"/>
                  <a:gd name="T5" fmla="*/ 56 h 56"/>
                  <a:gd name="T6" fmla="*/ 49 w 49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6">
                    <a:moveTo>
                      <a:pt x="0" y="0"/>
                    </a:moveTo>
                    <a:lnTo>
                      <a:pt x="22" y="0"/>
                    </a:lnTo>
                    <a:lnTo>
                      <a:pt x="44" y="56"/>
                    </a:lnTo>
                    <a:lnTo>
                      <a:pt x="49" y="56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5" name="Rectangle 207"/>
              <p:cNvSpPr>
                <a:spLocks noChangeArrowheads="1"/>
              </p:cNvSpPr>
              <p:nvPr/>
            </p:nvSpPr>
            <p:spPr bwMode="auto">
              <a:xfrm>
                <a:off x="3670" y="2277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AGGS1850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6" name="Rectangle 208"/>
              <p:cNvSpPr>
                <a:spLocks noChangeArrowheads="1"/>
              </p:cNvSpPr>
              <p:nvPr/>
            </p:nvSpPr>
            <p:spPr bwMode="auto">
              <a:xfrm>
                <a:off x="3224" y="2283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53.9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7" name="Freeform 209"/>
              <p:cNvSpPr>
                <a:spLocks/>
              </p:cNvSpPr>
              <p:nvPr/>
            </p:nvSpPr>
            <p:spPr bwMode="auto">
              <a:xfrm>
                <a:off x="3417" y="2145"/>
                <a:ext cx="80" cy="184"/>
              </a:xfrm>
              <a:custGeom>
                <a:avLst/>
                <a:gdLst>
                  <a:gd name="T0" fmla="*/ 0 w 28"/>
                  <a:gd name="T1" fmla="*/ 64 h 64"/>
                  <a:gd name="T2" fmla="*/ 6 w 28"/>
                  <a:gd name="T3" fmla="*/ 64 h 64"/>
                  <a:gd name="T4" fmla="*/ 28 w 28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6" y="64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8" name="Freeform 210"/>
              <p:cNvSpPr>
                <a:spLocks/>
              </p:cNvSpPr>
              <p:nvPr/>
            </p:nvSpPr>
            <p:spPr bwMode="auto">
              <a:xfrm>
                <a:off x="3503" y="2145"/>
                <a:ext cx="141" cy="184"/>
              </a:xfrm>
              <a:custGeom>
                <a:avLst/>
                <a:gdLst>
                  <a:gd name="T0" fmla="*/ 0 w 49"/>
                  <a:gd name="T1" fmla="*/ 0 h 64"/>
                  <a:gd name="T2" fmla="*/ 22 w 49"/>
                  <a:gd name="T3" fmla="*/ 0 h 64"/>
                  <a:gd name="T4" fmla="*/ 44 w 49"/>
                  <a:gd name="T5" fmla="*/ 64 h 64"/>
                  <a:gd name="T6" fmla="*/ 49 w 49"/>
                  <a:gd name="T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4">
                    <a:moveTo>
                      <a:pt x="0" y="0"/>
                    </a:moveTo>
                    <a:lnTo>
                      <a:pt x="22" y="0"/>
                    </a:lnTo>
                    <a:lnTo>
                      <a:pt x="44" y="64"/>
                    </a:lnTo>
                    <a:lnTo>
                      <a:pt x="49" y="6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9" name="Rectangle 211"/>
              <p:cNvSpPr>
                <a:spLocks noChangeArrowheads="1"/>
              </p:cNvSpPr>
              <p:nvPr/>
            </p:nvSpPr>
            <p:spPr bwMode="auto">
              <a:xfrm>
                <a:off x="3670" y="2384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AGGS2488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0" name="Rectangle 212"/>
              <p:cNvSpPr>
                <a:spLocks noChangeArrowheads="1"/>
              </p:cNvSpPr>
              <p:nvPr/>
            </p:nvSpPr>
            <p:spPr bwMode="auto">
              <a:xfrm>
                <a:off x="3224" y="2390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59.2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1" name="Freeform 213"/>
              <p:cNvSpPr>
                <a:spLocks/>
              </p:cNvSpPr>
              <p:nvPr/>
            </p:nvSpPr>
            <p:spPr bwMode="auto">
              <a:xfrm>
                <a:off x="3417" y="2272"/>
                <a:ext cx="80" cy="164"/>
              </a:xfrm>
              <a:custGeom>
                <a:avLst/>
                <a:gdLst>
                  <a:gd name="T0" fmla="*/ 0 w 28"/>
                  <a:gd name="T1" fmla="*/ 57 h 57"/>
                  <a:gd name="T2" fmla="*/ 6 w 28"/>
                  <a:gd name="T3" fmla="*/ 57 h 57"/>
                  <a:gd name="T4" fmla="*/ 28 w 28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7">
                    <a:moveTo>
                      <a:pt x="0" y="57"/>
                    </a:moveTo>
                    <a:lnTo>
                      <a:pt x="6" y="57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2" name="Freeform 214"/>
              <p:cNvSpPr>
                <a:spLocks/>
              </p:cNvSpPr>
              <p:nvPr/>
            </p:nvSpPr>
            <p:spPr bwMode="auto">
              <a:xfrm>
                <a:off x="3503" y="2272"/>
                <a:ext cx="141" cy="164"/>
              </a:xfrm>
              <a:custGeom>
                <a:avLst/>
                <a:gdLst>
                  <a:gd name="T0" fmla="*/ 0 w 49"/>
                  <a:gd name="T1" fmla="*/ 0 h 57"/>
                  <a:gd name="T2" fmla="*/ 22 w 49"/>
                  <a:gd name="T3" fmla="*/ 0 h 57"/>
                  <a:gd name="T4" fmla="*/ 44 w 49"/>
                  <a:gd name="T5" fmla="*/ 57 h 57"/>
                  <a:gd name="T6" fmla="*/ 49 w 49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7">
                    <a:moveTo>
                      <a:pt x="0" y="0"/>
                    </a:moveTo>
                    <a:lnTo>
                      <a:pt x="22" y="0"/>
                    </a:lnTo>
                    <a:lnTo>
                      <a:pt x="44" y="57"/>
                    </a:lnTo>
                    <a:lnTo>
                      <a:pt x="49" y="5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3" name="Rectangle 215"/>
              <p:cNvSpPr>
                <a:spLocks noChangeArrowheads="1"/>
              </p:cNvSpPr>
              <p:nvPr/>
            </p:nvSpPr>
            <p:spPr bwMode="auto">
              <a:xfrm>
                <a:off x="3670" y="2491"/>
                <a:ext cx="37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GM2246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4" name="Rectangle 216"/>
              <p:cNvSpPr>
                <a:spLocks noChangeArrowheads="1"/>
              </p:cNvSpPr>
              <p:nvPr/>
            </p:nvSpPr>
            <p:spPr bwMode="auto">
              <a:xfrm>
                <a:off x="3224" y="2496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65.6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5" name="Freeform 217"/>
              <p:cNvSpPr>
                <a:spLocks/>
              </p:cNvSpPr>
              <p:nvPr/>
            </p:nvSpPr>
            <p:spPr bwMode="auto">
              <a:xfrm>
                <a:off x="3417" y="2424"/>
                <a:ext cx="80" cy="118"/>
              </a:xfrm>
              <a:custGeom>
                <a:avLst/>
                <a:gdLst>
                  <a:gd name="T0" fmla="*/ 0 w 28"/>
                  <a:gd name="T1" fmla="*/ 41 h 41"/>
                  <a:gd name="T2" fmla="*/ 6 w 28"/>
                  <a:gd name="T3" fmla="*/ 41 h 41"/>
                  <a:gd name="T4" fmla="*/ 28 w 28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1">
                    <a:moveTo>
                      <a:pt x="0" y="41"/>
                    </a:moveTo>
                    <a:lnTo>
                      <a:pt x="6" y="41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6" name="Freeform 218"/>
              <p:cNvSpPr>
                <a:spLocks/>
              </p:cNvSpPr>
              <p:nvPr/>
            </p:nvSpPr>
            <p:spPr bwMode="auto">
              <a:xfrm>
                <a:off x="3503" y="2424"/>
                <a:ext cx="141" cy="118"/>
              </a:xfrm>
              <a:custGeom>
                <a:avLst/>
                <a:gdLst>
                  <a:gd name="T0" fmla="*/ 0 w 49"/>
                  <a:gd name="T1" fmla="*/ 0 h 41"/>
                  <a:gd name="T2" fmla="*/ 22 w 49"/>
                  <a:gd name="T3" fmla="*/ 0 h 41"/>
                  <a:gd name="T4" fmla="*/ 44 w 49"/>
                  <a:gd name="T5" fmla="*/ 41 h 41"/>
                  <a:gd name="T6" fmla="*/ 49 w 49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1">
                    <a:moveTo>
                      <a:pt x="0" y="0"/>
                    </a:moveTo>
                    <a:lnTo>
                      <a:pt x="22" y="0"/>
                    </a:lnTo>
                    <a:lnTo>
                      <a:pt x="44" y="41"/>
                    </a:lnTo>
                    <a:lnTo>
                      <a:pt x="49" y="4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7" name="Rectangle 219"/>
              <p:cNvSpPr>
                <a:spLocks noChangeArrowheads="1"/>
              </p:cNvSpPr>
              <p:nvPr/>
            </p:nvSpPr>
            <p:spPr bwMode="auto">
              <a:xfrm>
                <a:off x="3670" y="2597"/>
                <a:ext cx="48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AGGS2251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8" name="Rectangle 220"/>
              <p:cNvSpPr>
                <a:spLocks noChangeArrowheads="1"/>
              </p:cNvSpPr>
              <p:nvPr/>
            </p:nvSpPr>
            <p:spPr bwMode="auto">
              <a:xfrm>
                <a:off x="3224" y="2603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69.7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9" name="Freeform 221"/>
              <p:cNvSpPr>
                <a:spLocks/>
              </p:cNvSpPr>
              <p:nvPr/>
            </p:nvSpPr>
            <p:spPr bwMode="auto">
              <a:xfrm>
                <a:off x="3417" y="2519"/>
                <a:ext cx="80" cy="130"/>
              </a:xfrm>
              <a:custGeom>
                <a:avLst/>
                <a:gdLst>
                  <a:gd name="T0" fmla="*/ 0 w 28"/>
                  <a:gd name="T1" fmla="*/ 45 h 45"/>
                  <a:gd name="T2" fmla="*/ 6 w 28"/>
                  <a:gd name="T3" fmla="*/ 45 h 45"/>
                  <a:gd name="T4" fmla="*/ 28 w 28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5">
                    <a:moveTo>
                      <a:pt x="0" y="45"/>
                    </a:moveTo>
                    <a:lnTo>
                      <a:pt x="6" y="45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0" name="Freeform 222"/>
              <p:cNvSpPr>
                <a:spLocks/>
              </p:cNvSpPr>
              <p:nvPr/>
            </p:nvSpPr>
            <p:spPr bwMode="auto">
              <a:xfrm>
                <a:off x="3503" y="2519"/>
                <a:ext cx="141" cy="130"/>
              </a:xfrm>
              <a:custGeom>
                <a:avLst/>
                <a:gdLst>
                  <a:gd name="T0" fmla="*/ 0 w 49"/>
                  <a:gd name="T1" fmla="*/ 0 h 45"/>
                  <a:gd name="T2" fmla="*/ 22 w 49"/>
                  <a:gd name="T3" fmla="*/ 0 h 45"/>
                  <a:gd name="T4" fmla="*/ 44 w 49"/>
                  <a:gd name="T5" fmla="*/ 45 h 45"/>
                  <a:gd name="T6" fmla="*/ 49 w 49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5">
                    <a:moveTo>
                      <a:pt x="0" y="0"/>
                    </a:moveTo>
                    <a:lnTo>
                      <a:pt x="22" y="0"/>
                    </a:lnTo>
                    <a:lnTo>
                      <a:pt x="44" y="45"/>
                    </a:lnTo>
                    <a:lnTo>
                      <a:pt x="49" y="4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1" name="Rectangle 223"/>
              <p:cNvSpPr>
                <a:spLocks noChangeArrowheads="1"/>
              </p:cNvSpPr>
              <p:nvPr/>
            </p:nvSpPr>
            <p:spPr bwMode="auto">
              <a:xfrm>
                <a:off x="3670" y="3041"/>
                <a:ext cx="37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GM1445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2" name="Rectangle 224"/>
              <p:cNvSpPr>
                <a:spLocks noChangeArrowheads="1"/>
              </p:cNvSpPr>
              <p:nvPr/>
            </p:nvSpPr>
            <p:spPr bwMode="auto">
              <a:xfrm>
                <a:off x="3224" y="3047"/>
                <a:ext cx="1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93.7</a:t>
                </a:r>
                <a:endParaRPr lang="zh-CN" altLang="zh-CN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3" name="Freeform 225"/>
              <p:cNvSpPr>
                <a:spLocks/>
              </p:cNvSpPr>
              <p:nvPr/>
            </p:nvSpPr>
            <p:spPr bwMode="auto">
              <a:xfrm>
                <a:off x="3417" y="309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4" name="Freeform 226"/>
              <p:cNvSpPr>
                <a:spLocks/>
              </p:cNvSpPr>
              <p:nvPr/>
            </p:nvSpPr>
            <p:spPr bwMode="auto">
              <a:xfrm>
                <a:off x="3503" y="309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5" name="Rectangle 227"/>
              <p:cNvSpPr>
                <a:spLocks noChangeArrowheads="1"/>
              </p:cNvSpPr>
              <p:nvPr/>
            </p:nvSpPr>
            <p:spPr bwMode="auto">
              <a:xfrm>
                <a:off x="3241" y="260"/>
                <a:ext cx="759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XA4(LGX8)</a:t>
                </a:r>
                <a:endParaRPr lang="zh-CN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35291" y="9852494"/>
            <a:ext cx="16750804" cy="1756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Genetic 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 and </a:t>
            </a:r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positions of </a:t>
            </a:r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QTLs 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XZ 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population.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bars on the left side describe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map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distance in </a:t>
            </a:r>
            <a:r>
              <a:rPr lang="en-GB" altLang="zh-CN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centimorgans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the QTLs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shown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green.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QTLs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pod length, pod width, seed length, and seed width are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 by no shading, green,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lines and vertical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lines,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altLang="zh-CN" dirty="0"/>
              <a:t/>
            </a:r>
            <a:br>
              <a:rPr lang="en-GB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9442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</TotalTime>
  <Words>1484</Words>
  <Application>Microsoft Office PowerPoint</Application>
  <PresentationFormat>自定义</PresentationFormat>
  <Paragraphs>492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>HZAU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CWG</dc:creator>
  <cp:lastModifiedBy>CWG</cp:lastModifiedBy>
  <cp:revision>25</cp:revision>
  <dcterms:created xsi:type="dcterms:W3CDTF">2015-04-15T10:19:04Z</dcterms:created>
  <dcterms:modified xsi:type="dcterms:W3CDTF">2015-12-25T03:46:44Z</dcterms:modified>
</cp:coreProperties>
</file>