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9" d="100"/>
          <a:sy n="89" d="100"/>
        </p:scale>
        <p:origin x="32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RLWANG_Cdrive\MS%20fish%20Cmap\DEG%20summar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Relative</a:t>
            </a:r>
            <a:r>
              <a:rPr lang="en-US" baseline="0"/>
              <a:t> Transcriptome Impact of 100 Chemical-Dose-Tissue-Time Conditions in Fathead Minnow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RTI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Sheet1!$B$2:$B$101</c:f>
              <c:strCache>
                <c:ptCount val="100"/>
                <c:pt idx="0">
                  <c:v>Bifenthrin_1.6ugL_Larvae_48h</c:v>
                </c:pt>
                <c:pt idx="1">
                  <c:v>EE2_30ngL_maleLiver_48hr</c:v>
                </c:pt>
                <c:pt idx="2">
                  <c:v>EE2_30ngL_maleBrain_48hr</c:v>
                </c:pt>
                <c:pt idx="3">
                  <c:v>bifenthrin_0.15ugL_larvae_48hr</c:v>
                </c:pt>
                <c:pt idx="4">
                  <c:v>EE2_25ngL_Liver_72h</c:v>
                </c:pt>
                <c:pt idx="5">
                  <c:v>FAD_25ugL_femaleOvary_48hr</c:v>
                </c:pt>
                <c:pt idx="6">
                  <c:v>PRO_500ugL_femaleBrain_48hr</c:v>
                </c:pt>
                <c:pt idx="7">
                  <c:v>FAD_25ugL_femaleBrain_48hr</c:v>
                </c:pt>
                <c:pt idx="8">
                  <c:v>bifenthrin_0.15ugL_larvae_48hr</c:v>
                </c:pt>
                <c:pt idx="9">
                  <c:v>EE2_30ngL_maleTestis_48hr</c:v>
                </c:pt>
                <c:pt idx="10">
                  <c:v>PKC412_2ugL_wholebody_6dpf</c:v>
                </c:pt>
                <c:pt idx="11">
                  <c:v>PKC412_2ugL_wholebody_6dpf</c:v>
                </c:pt>
                <c:pt idx="12">
                  <c:v>TRB_3ugL_femaleBrain_96hr</c:v>
                </c:pt>
                <c:pt idx="13">
                  <c:v>E2b_4ugL_MaleLiver_14d</c:v>
                </c:pt>
                <c:pt idx="14">
                  <c:v>methylparaben_24.4mgL_embryo_48hr</c:v>
                </c:pt>
                <c:pt idx="15">
                  <c:v>FLU_1700ugL_maleTestis_24hr</c:v>
                </c:pt>
                <c:pt idx="16">
                  <c:v>linuron_1.3mgL_embryo_48hr</c:v>
                </c:pt>
                <c:pt idx="17">
                  <c:v>EE2_30ngL_femaleOvary_96hr</c:v>
                </c:pt>
                <c:pt idx="18">
                  <c:v>FLU_1700ugL_femaleOvary_48hr</c:v>
                </c:pt>
                <c:pt idx="19">
                  <c:v>DES_100ngL_Liver_96h</c:v>
                </c:pt>
                <c:pt idx="20">
                  <c:v>bifenthrin_0.15ugL_larvae_48hr</c:v>
                </c:pt>
                <c:pt idx="21">
                  <c:v>FLU_1700ugL_maleTestis_48hr</c:v>
                </c:pt>
                <c:pt idx="22">
                  <c:v>DES_100ngL_Liver_96h</c:v>
                </c:pt>
                <c:pt idx="23">
                  <c:v>RDX_15mgL_fry_96hr</c:v>
                </c:pt>
                <c:pt idx="24">
                  <c:v>GEM_15ugL_Ovary_8d</c:v>
                </c:pt>
                <c:pt idx="25">
                  <c:v>linuron_1.3mgL_embryo_48hr</c:v>
                </c:pt>
                <c:pt idx="26">
                  <c:v>Estradiol_5ugL_maleLiver_24hrs</c:v>
                </c:pt>
                <c:pt idx="27">
                  <c:v>tBHQ_10uM_embryo_6h</c:v>
                </c:pt>
                <c:pt idx="28">
                  <c:v>FAD_25ugL_maleBrain_96hr</c:v>
                </c:pt>
                <c:pt idx="29">
                  <c:v>PRO_500ugL_femaleOvary_48hr</c:v>
                </c:pt>
                <c:pt idx="30">
                  <c:v>EE2_30ngL_maleBrain_96hr</c:v>
                </c:pt>
                <c:pt idx="31">
                  <c:v>Genistein_2.4mgL_embryo_48hr</c:v>
                </c:pt>
                <c:pt idx="32">
                  <c:v>bifenthrin_0.15ugL_larvae_48hr</c:v>
                </c:pt>
                <c:pt idx="33">
                  <c:v>FAD_25ugL_femaleOvary_96hr</c:v>
                </c:pt>
                <c:pt idx="34">
                  <c:v>RDX_3.8mgL_fry_96hr</c:v>
                </c:pt>
                <c:pt idx="35">
                  <c:v>VIN_1000ugL_maleTestis_24hr</c:v>
                </c:pt>
                <c:pt idx="36">
                  <c:v>Estradiol_5ugL_maleLiver_48hrs</c:v>
                </c:pt>
                <c:pt idx="37">
                  <c:v>FIP_5ugL_maleTestis_48hr</c:v>
                </c:pt>
                <c:pt idx="38">
                  <c:v>FAD_25ugL_femaleBrain_96hr</c:v>
                </c:pt>
                <c:pt idx="39">
                  <c:v>KET_370ugL_femaleOvary_24hr</c:v>
                </c:pt>
                <c:pt idx="40">
                  <c:v>FAD_25ugL_femaleOvary_48hr</c:v>
                </c:pt>
                <c:pt idx="41">
                  <c:v>HutchinsonDS_999_liver_4d</c:v>
                </c:pt>
                <c:pt idx="42">
                  <c:v>Genistein_2.4mgL_embryo_48hr</c:v>
                </c:pt>
                <c:pt idx="43">
                  <c:v>methylparaben_19.8mgL_embryo_48hr</c:v>
                </c:pt>
                <c:pt idx="44">
                  <c:v>bifenthrin_0.3ugL_larvae_48hr</c:v>
                </c:pt>
                <c:pt idx="45">
                  <c:v>VIN_1000ugL_maleTestis_48hr</c:v>
                </c:pt>
                <c:pt idx="46">
                  <c:v>GEM_600ugL_Ovary_8d</c:v>
                </c:pt>
                <c:pt idx="47">
                  <c:v>E2a_4ugL_MaleLiver_14d</c:v>
                </c:pt>
                <c:pt idx="48">
                  <c:v>diazepam_273ugL_brain_14d</c:v>
                </c:pt>
                <c:pt idx="49">
                  <c:v>RDX_7.5mgL_fry_96hr</c:v>
                </c:pt>
                <c:pt idx="50">
                  <c:v>ElyEFF_999_liver_4d</c:v>
                </c:pt>
                <c:pt idx="51">
                  <c:v>Terbufos_57.5ugL_MaleBrain_72h</c:v>
                </c:pt>
                <c:pt idx="52">
                  <c:v>TRI_2500ugL_maleTestis_24hr</c:v>
                </c:pt>
                <c:pt idx="53">
                  <c:v>Estradiol_5ugL_maleLiver_12hrs</c:v>
                </c:pt>
                <c:pt idx="54">
                  <c:v>ElyUS_999_liver_4d</c:v>
                </c:pt>
                <c:pt idx="55">
                  <c:v>EE2_30ngL_maleBrain_48hr</c:v>
                </c:pt>
                <c:pt idx="56">
                  <c:v>VIN_1000ugL_femaleOvary_48hr</c:v>
                </c:pt>
                <c:pt idx="57">
                  <c:v>MUS_500ugL_femaleBrain_48hr</c:v>
                </c:pt>
                <c:pt idx="58">
                  <c:v>HutchinsonEFF_999_liver_4d</c:v>
                </c:pt>
                <c:pt idx="59">
                  <c:v>RochesterUS_999_liver_4d</c:v>
                </c:pt>
                <c:pt idx="60">
                  <c:v>RochesterDS_999_liver_4d</c:v>
                </c:pt>
                <c:pt idx="61">
                  <c:v>ElyDS_999_liver_4d</c:v>
                </c:pt>
                <c:pt idx="62">
                  <c:v>PRO_500ugL_femaleBrain_48hr</c:v>
                </c:pt>
                <c:pt idx="63">
                  <c:v>TRI_1500ugL_Ovary_48hp</c:v>
                </c:pt>
                <c:pt idx="64">
                  <c:v>EFFHb_5Perc_MaleLiver_14d</c:v>
                </c:pt>
                <c:pt idx="65">
                  <c:v>PRO_500ugL_femaleOvary_48hr</c:v>
                </c:pt>
                <c:pt idx="66">
                  <c:v>PRO_500ugL_maleTestis_48hr</c:v>
                </c:pt>
                <c:pt idx="67">
                  <c:v>MUS_500ugL_maleBrain_48hr</c:v>
                </c:pt>
                <c:pt idx="68">
                  <c:v>FLU_1700ugL_femaleOvary_48hr</c:v>
                </c:pt>
                <c:pt idx="69">
                  <c:v>TB_30ngL_Ovary_24h</c:v>
                </c:pt>
                <c:pt idx="70">
                  <c:v>TCDD_2nM_embryo_6h</c:v>
                </c:pt>
                <c:pt idx="71">
                  <c:v>KET_370ugL_femaleOvary_48hr</c:v>
                </c:pt>
                <c:pt idx="72">
                  <c:v>TRB_3ugL_femaleOvary_24hr</c:v>
                </c:pt>
                <c:pt idx="73">
                  <c:v>FIP_5ugL_femaleOvary_48hr</c:v>
                </c:pt>
                <c:pt idx="74">
                  <c:v>TB_30ngL_Ovary_96h</c:v>
                </c:pt>
                <c:pt idx="75">
                  <c:v>linuron_1.2mgL_embryo_48hr</c:v>
                </c:pt>
                <c:pt idx="76">
                  <c:v>prochloraz_2mgL_embryo_48hr</c:v>
                </c:pt>
                <c:pt idx="77">
                  <c:v>bisphenol_8mgL_embryo_48hr</c:v>
                </c:pt>
                <c:pt idx="78">
                  <c:v>propanil_1.1mgL_embryo_48hr</c:v>
                </c:pt>
                <c:pt idx="79">
                  <c:v>DES_1ngL_Liver_96h</c:v>
                </c:pt>
                <c:pt idx="80">
                  <c:v>propanil_1.1mgL_embryo_48hr</c:v>
                </c:pt>
                <c:pt idx="81">
                  <c:v>TB_30ngL_Ovary_192h</c:v>
                </c:pt>
                <c:pt idx="82">
                  <c:v>prochloraz_1.7mgL_embryo_48hr</c:v>
                </c:pt>
                <c:pt idx="83">
                  <c:v>FLU_50ugL_Ovary_96h</c:v>
                </c:pt>
                <c:pt idx="84">
                  <c:v>TB_500ngL_Ovary_96hp</c:v>
                </c:pt>
                <c:pt idx="85">
                  <c:v>Estradiol_5ugL_maleLiver_4hrs</c:v>
                </c:pt>
                <c:pt idx="86">
                  <c:v>EE2_30ngL_maleTestis_48hr</c:v>
                </c:pt>
                <c:pt idx="87">
                  <c:v>TB_30ngL_Ovary_96hp</c:v>
                </c:pt>
                <c:pt idx="88">
                  <c:v>bisphenol_8.5mgL_embryo_48hr</c:v>
                </c:pt>
                <c:pt idx="89">
                  <c:v>diazepam_273ngL_brain_14d</c:v>
                </c:pt>
                <c:pt idx="90">
                  <c:v>EFFHa_5Perc_MaleLiver_14d</c:v>
                </c:pt>
                <c:pt idx="91">
                  <c:v>O2_1mgL_Testis_4d</c:v>
                </c:pt>
                <c:pt idx="92">
                  <c:v>BPA_10ugL_ovary_96hr</c:v>
                </c:pt>
                <c:pt idx="93">
                  <c:v>TB_500ngL_Ovary_48h</c:v>
                </c:pt>
                <c:pt idx="94">
                  <c:v>RochesterEFF_999_liver_4d</c:v>
                </c:pt>
                <c:pt idx="95">
                  <c:v>E2_1uM_embryo_4dpf</c:v>
                </c:pt>
                <c:pt idx="96">
                  <c:v>PKC412_40ugL_wholebody_6dpf</c:v>
                </c:pt>
                <c:pt idx="97">
                  <c:v>TB_500ngL_Ovary_192h</c:v>
                </c:pt>
                <c:pt idx="98">
                  <c:v>cypermethrin_1ugL_larvae_48hr</c:v>
                </c:pt>
                <c:pt idx="99">
                  <c:v>BDE_12500ngG_embryo_8days</c:v>
                </c:pt>
              </c:strCache>
            </c:strRef>
          </c:cat>
          <c:val>
            <c:numRef>
              <c:f>Sheet1!$D$2:$D$101</c:f>
              <c:numCache>
                <c:formatCode>0.000</c:formatCode>
                <c:ptCount val="100"/>
                <c:pt idx="0">
                  <c:v>0.46454291961724409</c:v>
                </c:pt>
                <c:pt idx="1">
                  <c:v>0.29886020004652247</c:v>
                </c:pt>
                <c:pt idx="2">
                  <c:v>0.20120958362409863</c:v>
                </c:pt>
                <c:pt idx="3">
                  <c:v>0.19450741238540392</c:v>
                </c:pt>
                <c:pt idx="4">
                  <c:v>0.19336395915665308</c:v>
                </c:pt>
                <c:pt idx="5">
                  <c:v>0.16827169109095139</c:v>
                </c:pt>
                <c:pt idx="6">
                  <c:v>0.1618050709467318</c:v>
                </c:pt>
                <c:pt idx="7">
                  <c:v>0.15366364270760641</c:v>
                </c:pt>
                <c:pt idx="8">
                  <c:v>0.14383437982707778</c:v>
                </c:pt>
                <c:pt idx="9">
                  <c:v>0.14147476157245872</c:v>
                </c:pt>
                <c:pt idx="10">
                  <c:v>0.12673439900924249</c:v>
                </c:pt>
                <c:pt idx="11">
                  <c:v>0.1026534871453799</c:v>
                </c:pt>
                <c:pt idx="12">
                  <c:v>0.10230286113049547</c:v>
                </c:pt>
                <c:pt idx="13">
                  <c:v>9.7711730668069444E-2</c:v>
                </c:pt>
                <c:pt idx="14">
                  <c:v>9.4443042909891528E-2</c:v>
                </c:pt>
                <c:pt idx="15">
                  <c:v>9.3556641079320768E-2</c:v>
                </c:pt>
                <c:pt idx="16">
                  <c:v>9.2447767355457192E-2</c:v>
                </c:pt>
                <c:pt idx="17">
                  <c:v>8.5089555710630385E-2</c:v>
                </c:pt>
                <c:pt idx="18">
                  <c:v>7.5738543847406373E-2</c:v>
                </c:pt>
                <c:pt idx="19">
                  <c:v>7.2264597580220941E-2</c:v>
                </c:pt>
                <c:pt idx="20">
                  <c:v>6.4835804128467969E-2</c:v>
                </c:pt>
                <c:pt idx="21">
                  <c:v>6.317748313561293E-2</c:v>
                </c:pt>
                <c:pt idx="22">
                  <c:v>5.8982114676486057E-2</c:v>
                </c:pt>
                <c:pt idx="23">
                  <c:v>5.3115611311148316E-2</c:v>
                </c:pt>
                <c:pt idx="24">
                  <c:v>5.2998421883219356E-2</c:v>
                </c:pt>
                <c:pt idx="25">
                  <c:v>5.2152374836593809E-2</c:v>
                </c:pt>
                <c:pt idx="26">
                  <c:v>5.0042428273283951E-2</c:v>
                </c:pt>
                <c:pt idx="27">
                  <c:v>4.4196324726680621E-2</c:v>
                </c:pt>
                <c:pt idx="28">
                  <c:v>4.3405443126308445E-2</c:v>
                </c:pt>
                <c:pt idx="29">
                  <c:v>4.2381949290532683E-2</c:v>
                </c:pt>
                <c:pt idx="30">
                  <c:v>3.9637124912770411E-2</c:v>
                </c:pt>
                <c:pt idx="31">
                  <c:v>3.5754420567392149E-2</c:v>
                </c:pt>
                <c:pt idx="32">
                  <c:v>2.7282392826335534E-2</c:v>
                </c:pt>
                <c:pt idx="33">
                  <c:v>2.7029541753896255E-2</c:v>
                </c:pt>
                <c:pt idx="34">
                  <c:v>2.1466412861500354E-2</c:v>
                </c:pt>
                <c:pt idx="35">
                  <c:v>2.0702488950918817E-2</c:v>
                </c:pt>
                <c:pt idx="36">
                  <c:v>2.0503176386945852E-2</c:v>
                </c:pt>
                <c:pt idx="37">
                  <c:v>1.9725517562223772E-2</c:v>
                </c:pt>
                <c:pt idx="38">
                  <c:v>1.9167248197255175E-2</c:v>
                </c:pt>
                <c:pt idx="39">
                  <c:v>1.898115840893231E-2</c:v>
                </c:pt>
                <c:pt idx="40">
                  <c:v>1.8236799255640847E-2</c:v>
                </c:pt>
                <c:pt idx="41">
                  <c:v>1.8148342977380327E-2</c:v>
                </c:pt>
                <c:pt idx="42">
                  <c:v>1.8026282595234273E-2</c:v>
                </c:pt>
                <c:pt idx="43">
                  <c:v>1.772813797215788E-2</c:v>
                </c:pt>
                <c:pt idx="44">
                  <c:v>1.6529920359485646E-2</c:v>
                </c:pt>
                <c:pt idx="45">
                  <c:v>1.6422423819492906E-2</c:v>
                </c:pt>
                <c:pt idx="46">
                  <c:v>1.6175697001578115E-2</c:v>
                </c:pt>
                <c:pt idx="47">
                  <c:v>1.4992109416096791E-2</c:v>
                </c:pt>
                <c:pt idx="48">
                  <c:v>1.4402678714767332E-2</c:v>
                </c:pt>
                <c:pt idx="49">
                  <c:v>1.3921060477490081E-2</c:v>
                </c:pt>
                <c:pt idx="50">
                  <c:v>1.3282482903734877E-2</c:v>
                </c:pt>
                <c:pt idx="51">
                  <c:v>1.3216728037874803E-2</c:v>
                </c:pt>
                <c:pt idx="52">
                  <c:v>1.270062805303559E-2</c:v>
                </c:pt>
                <c:pt idx="53">
                  <c:v>1.210925853725661E-2</c:v>
                </c:pt>
                <c:pt idx="54">
                  <c:v>1.1770120988953182E-2</c:v>
                </c:pt>
                <c:pt idx="55">
                  <c:v>1.1584089323098396E-2</c:v>
                </c:pt>
                <c:pt idx="56">
                  <c:v>9.4440567573854384E-3</c:v>
                </c:pt>
                <c:pt idx="57">
                  <c:v>8.3740404745289605E-3</c:v>
                </c:pt>
                <c:pt idx="58">
                  <c:v>8.0878485007890577E-3</c:v>
                </c:pt>
                <c:pt idx="59">
                  <c:v>7.8248290373487631E-3</c:v>
                </c:pt>
                <c:pt idx="60">
                  <c:v>6.5754865860073643E-3</c:v>
                </c:pt>
                <c:pt idx="61">
                  <c:v>6.5754865860073643E-3</c:v>
                </c:pt>
                <c:pt idx="62">
                  <c:v>5.9170240579776625E-3</c:v>
                </c:pt>
                <c:pt idx="63">
                  <c:v>5.3918990005260388E-3</c:v>
                </c:pt>
                <c:pt idx="64">
                  <c:v>5.3261441346659655E-3</c:v>
                </c:pt>
                <c:pt idx="65">
                  <c:v>4.7703139692223014E-3</c:v>
                </c:pt>
                <c:pt idx="66">
                  <c:v>4.3265875785066295E-3</c:v>
                </c:pt>
                <c:pt idx="67">
                  <c:v>4.2800651314259131E-3</c:v>
                </c:pt>
                <c:pt idx="68">
                  <c:v>4.1740247230695133E-3</c:v>
                </c:pt>
                <c:pt idx="69">
                  <c:v>3.879537085744345E-3</c:v>
                </c:pt>
                <c:pt idx="70">
                  <c:v>3.8613631076994648E-3</c:v>
                </c:pt>
                <c:pt idx="71">
                  <c:v>3.4891835310537334E-3</c:v>
                </c:pt>
                <c:pt idx="72">
                  <c:v>3.1635264014887184E-3</c:v>
                </c:pt>
                <c:pt idx="73">
                  <c:v>3.1635264014887184E-3</c:v>
                </c:pt>
                <c:pt idx="74">
                  <c:v>2.958968963703314E-3</c:v>
                </c:pt>
                <c:pt idx="75">
                  <c:v>2.752104213012866E-3</c:v>
                </c:pt>
                <c:pt idx="76">
                  <c:v>2.7291700112377589E-3</c:v>
                </c:pt>
                <c:pt idx="77">
                  <c:v>2.7291700112377589E-3</c:v>
                </c:pt>
                <c:pt idx="78">
                  <c:v>2.5227621952617937E-3</c:v>
                </c:pt>
                <c:pt idx="79">
                  <c:v>1.9068911099421357E-3</c:v>
                </c:pt>
                <c:pt idx="80">
                  <c:v>1.8347361420085774E-3</c:v>
                </c:pt>
                <c:pt idx="81">
                  <c:v>1.7753813782219884E-3</c:v>
                </c:pt>
                <c:pt idx="82">
                  <c:v>1.7659335366832557E-3</c:v>
                </c:pt>
                <c:pt idx="83">
                  <c:v>1.7096265123619147E-3</c:v>
                </c:pt>
                <c:pt idx="84">
                  <c:v>1.6438716465018411E-3</c:v>
                </c:pt>
                <c:pt idx="85">
                  <c:v>1.6283283260326124E-3</c:v>
                </c:pt>
                <c:pt idx="86">
                  <c:v>1.5817632007443592E-3</c:v>
                </c:pt>
                <c:pt idx="87">
                  <c:v>1.3808521830615465E-3</c:v>
                </c:pt>
                <c:pt idx="88">
                  <c:v>1.2843152994060042E-3</c:v>
                </c:pt>
                <c:pt idx="89">
                  <c:v>1.1467100887553609E-3</c:v>
                </c:pt>
                <c:pt idx="90">
                  <c:v>1.1178327196212519E-3</c:v>
                </c:pt>
                <c:pt idx="91">
                  <c:v>9.3044894161432889E-4</c:v>
                </c:pt>
                <c:pt idx="92">
                  <c:v>8.0269706212875256E-4</c:v>
                </c:pt>
                <c:pt idx="93">
                  <c:v>7.8905839032088372E-4</c:v>
                </c:pt>
                <c:pt idx="94">
                  <c:v>7.8905839032088372E-4</c:v>
                </c:pt>
                <c:pt idx="95">
                  <c:v>7.7976286035364535E-4</c:v>
                </c:pt>
                <c:pt idx="96">
                  <c:v>5.9628924615278767E-4</c:v>
                </c:pt>
                <c:pt idx="97">
                  <c:v>5.9179379274066279E-4</c:v>
                </c:pt>
                <c:pt idx="98">
                  <c:v>5.817569058556842E-4</c:v>
                </c:pt>
                <c:pt idx="99">
                  <c:v>5.5042084260257325E-4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45918944"/>
        <c:axId val="245919336"/>
      </c:barChart>
      <c:catAx>
        <c:axId val="245918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919336"/>
        <c:crosses val="autoZero"/>
        <c:auto val="1"/>
        <c:lblAlgn val="ctr"/>
        <c:lblOffset val="100"/>
        <c:noMultiLvlLbl val="0"/>
      </c:catAx>
      <c:valAx>
        <c:axId val="245919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918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E6F9-23CF-4175-96B6-64C3F89214D9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0CAA5-F786-421C-8142-D597296AF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394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E6F9-23CF-4175-96B6-64C3F89214D9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0CAA5-F786-421C-8142-D597296AF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114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E6F9-23CF-4175-96B6-64C3F89214D9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0CAA5-F786-421C-8142-D597296AF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36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E6F9-23CF-4175-96B6-64C3F89214D9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0CAA5-F786-421C-8142-D597296AF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316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E6F9-23CF-4175-96B6-64C3F89214D9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0CAA5-F786-421C-8142-D597296AF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12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E6F9-23CF-4175-96B6-64C3F89214D9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0CAA5-F786-421C-8142-D597296AF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88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E6F9-23CF-4175-96B6-64C3F89214D9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0CAA5-F786-421C-8142-D597296AF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428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E6F9-23CF-4175-96B6-64C3F89214D9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0CAA5-F786-421C-8142-D597296AF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629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E6F9-23CF-4175-96B6-64C3F89214D9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0CAA5-F786-421C-8142-D597296AF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859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E6F9-23CF-4175-96B6-64C3F89214D9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0CAA5-F786-421C-8142-D597296AF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33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E6F9-23CF-4175-96B6-64C3F89214D9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0CAA5-F786-421C-8142-D597296AF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042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DE6F9-23CF-4175-96B6-64C3F89214D9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0CAA5-F786-421C-8142-D597296AF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3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73192" y="615926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S1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4257297"/>
              </p:ext>
            </p:extLst>
          </p:nvPr>
        </p:nvGraphicFramePr>
        <p:xfrm>
          <a:off x="2137410" y="1043940"/>
          <a:ext cx="7917180" cy="4770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4218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Wang, Rong-Lin</dc:creator>
  <cp:lastModifiedBy>Wang, Rong-Lin</cp:lastModifiedBy>
  <cp:revision>7</cp:revision>
  <dcterms:created xsi:type="dcterms:W3CDTF">2015-04-23T12:53:02Z</dcterms:created>
  <dcterms:modified xsi:type="dcterms:W3CDTF">2015-07-09T15:12:24Z</dcterms:modified>
</cp:coreProperties>
</file>