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9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91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17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2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1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75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28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14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5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00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75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B6EAE-7641-4C7A-8FBC-E1AD72471EBE}" type="datetimeFigureOut">
              <a:rPr lang="fr-FR" smtClean="0"/>
              <a:t>26/06/2015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27F9C-5FDD-4D31-BEBF-F47784E274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37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260313" y="2611447"/>
            <a:ext cx="6470687" cy="4226985"/>
            <a:chOff x="387313" y="2319347"/>
            <a:chExt cx="6470687" cy="4226985"/>
          </a:xfrm>
        </p:grpSpPr>
        <p:grpSp>
          <p:nvGrpSpPr>
            <p:cNvPr id="78" name="Groupe 77"/>
            <p:cNvGrpSpPr/>
            <p:nvPr/>
          </p:nvGrpSpPr>
          <p:grpSpPr>
            <a:xfrm>
              <a:off x="387313" y="2319347"/>
              <a:ext cx="6470687" cy="2082746"/>
              <a:chOff x="387313" y="2319347"/>
              <a:chExt cx="6470687" cy="2082746"/>
            </a:xfrm>
          </p:grpSpPr>
          <p:pic>
            <p:nvPicPr>
              <p:cNvPr id="5" name="Image 4"/>
              <p:cNvPicPr preferRelativeResize="0">
                <a:picLocks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51" b="9409"/>
              <a:stretch/>
            </p:blipFill>
            <p:spPr>
              <a:xfrm>
                <a:off x="899160" y="2412203"/>
                <a:ext cx="5958840" cy="1854998"/>
              </a:xfrm>
              <a:prstGeom prst="rect">
                <a:avLst/>
              </a:prstGeom>
            </p:spPr>
          </p:pic>
          <p:sp>
            <p:nvSpPr>
              <p:cNvPr id="6" name="ZoneTexte 5"/>
              <p:cNvSpPr txBox="1"/>
              <p:nvPr/>
            </p:nvSpPr>
            <p:spPr>
              <a:xfrm rot="16200000">
                <a:off x="-422687" y="3242911"/>
                <a:ext cx="1872000" cy="252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fr-FR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EndoC</a:t>
                </a:r>
                <a:r>
                  <a:rPr lang="fr-F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fr-F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H2 p40</a:t>
                </a:r>
                <a:endParaRPr lang="fr-FR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613872" y="2319347"/>
                <a:ext cx="338554" cy="2067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fr-FR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- 0.5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- 1.0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- 1.5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- 2.0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- 2.5</a:t>
                </a:r>
              </a:p>
            </p:txBody>
          </p:sp>
          <p:grpSp>
            <p:nvGrpSpPr>
              <p:cNvPr id="3" name="Groupe 2"/>
              <p:cNvGrpSpPr/>
              <p:nvPr/>
            </p:nvGrpSpPr>
            <p:grpSpPr>
              <a:xfrm>
                <a:off x="1095350" y="4237057"/>
                <a:ext cx="5626396" cy="165036"/>
                <a:chOff x="1095350" y="4267201"/>
                <a:chExt cx="5626396" cy="165036"/>
              </a:xfrm>
            </p:grpSpPr>
            <p:sp>
              <p:nvSpPr>
                <p:cNvPr id="17" name="ZoneTexte 16"/>
                <p:cNvSpPr txBox="1"/>
                <p:nvPr/>
              </p:nvSpPr>
              <p:spPr>
                <a:xfrm>
                  <a:off x="6099769" y="4267201"/>
                  <a:ext cx="15926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21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ZoneTexte 17"/>
                <p:cNvSpPr txBox="1"/>
                <p:nvPr/>
              </p:nvSpPr>
              <p:spPr>
                <a:xfrm>
                  <a:off x="620326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ZoneTexte 18"/>
                <p:cNvSpPr txBox="1"/>
                <p:nvPr/>
              </p:nvSpPr>
              <p:spPr>
                <a:xfrm>
                  <a:off x="6400131" y="4267201"/>
                  <a:ext cx="123999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</a:p>
              </p:txBody>
            </p:sp>
            <p:sp>
              <p:nvSpPr>
                <p:cNvPr id="20" name="ZoneTexte 19"/>
                <p:cNvSpPr txBox="1"/>
                <p:nvPr/>
              </p:nvSpPr>
              <p:spPr>
                <a:xfrm>
                  <a:off x="6597747" y="4267201"/>
                  <a:ext cx="123999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ZoneTexte 20"/>
                <p:cNvSpPr txBox="1"/>
                <p:nvPr/>
              </p:nvSpPr>
              <p:spPr>
                <a:xfrm>
                  <a:off x="5987064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ZoneTexte 21"/>
                <p:cNvSpPr txBox="1"/>
                <p:nvPr/>
              </p:nvSpPr>
              <p:spPr>
                <a:xfrm>
                  <a:off x="5872263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19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ZoneTexte 22"/>
                <p:cNvSpPr txBox="1"/>
                <p:nvPr/>
              </p:nvSpPr>
              <p:spPr>
                <a:xfrm>
                  <a:off x="5750261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18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ZoneTexte 23"/>
                <p:cNvSpPr txBox="1"/>
                <p:nvPr/>
              </p:nvSpPr>
              <p:spPr>
                <a:xfrm>
                  <a:off x="560706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17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ZoneTexte 24"/>
                <p:cNvSpPr txBox="1"/>
                <p:nvPr/>
              </p:nvSpPr>
              <p:spPr>
                <a:xfrm>
                  <a:off x="544277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ZoneTexte 25"/>
                <p:cNvSpPr txBox="1"/>
                <p:nvPr/>
              </p:nvSpPr>
              <p:spPr>
                <a:xfrm>
                  <a:off x="5268438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ZoneTexte 26"/>
                <p:cNvSpPr txBox="1"/>
                <p:nvPr/>
              </p:nvSpPr>
              <p:spPr>
                <a:xfrm>
                  <a:off x="5064121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ZoneTexte 27"/>
                <p:cNvSpPr txBox="1"/>
                <p:nvPr/>
              </p:nvSpPr>
              <p:spPr>
                <a:xfrm>
                  <a:off x="4854699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ZoneTexte 28"/>
                <p:cNvSpPr txBox="1"/>
                <p:nvPr/>
              </p:nvSpPr>
              <p:spPr>
                <a:xfrm>
                  <a:off x="4621748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ZoneTexte 29"/>
                <p:cNvSpPr txBox="1"/>
                <p:nvPr/>
              </p:nvSpPr>
              <p:spPr>
                <a:xfrm>
                  <a:off x="4372214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11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ZoneTexte 30"/>
                <p:cNvSpPr txBox="1"/>
                <p:nvPr/>
              </p:nvSpPr>
              <p:spPr>
                <a:xfrm>
                  <a:off x="4122680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ZoneTexte 31"/>
                <p:cNvSpPr txBox="1"/>
                <p:nvPr/>
              </p:nvSpPr>
              <p:spPr>
                <a:xfrm>
                  <a:off x="3880125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33" name="ZoneTexte 32"/>
                <p:cNvSpPr txBox="1"/>
                <p:nvPr/>
              </p:nvSpPr>
              <p:spPr>
                <a:xfrm>
                  <a:off x="361405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ZoneTexte 33"/>
                <p:cNvSpPr txBox="1"/>
                <p:nvPr/>
              </p:nvSpPr>
              <p:spPr>
                <a:xfrm>
                  <a:off x="3339404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ZoneTexte 34"/>
                <p:cNvSpPr txBox="1"/>
                <p:nvPr/>
              </p:nvSpPr>
              <p:spPr>
                <a:xfrm>
                  <a:off x="301450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36" name="ZoneTexte 35"/>
                <p:cNvSpPr txBox="1"/>
                <p:nvPr/>
              </p:nvSpPr>
              <p:spPr>
                <a:xfrm>
                  <a:off x="2695608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ZoneTexte 36"/>
                <p:cNvSpPr txBox="1"/>
                <p:nvPr/>
              </p:nvSpPr>
              <p:spPr>
                <a:xfrm>
                  <a:off x="234558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ZoneTexte 37"/>
                <p:cNvSpPr txBox="1"/>
                <p:nvPr/>
              </p:nvSpPr>
              <p:spPr>
                <a:xfrm>
                  <a:off x="1985525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39" name="ZoneTexte 38"/>
                <p:cNvSpPr txBox="1"/>
                <p:nvPr/>
              </p:nvSpPr>
              <p:spPr>
                <a:xfrm>
                  <a:off x="155589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ZoneTexte 39"/>
                <p:cNvSpPr txBox="1"/>
                <p:nvPr/>
              </p:nvSpPr>
              <p:spPr>
                <a:xfrm>
                  <a:off x="1095350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</p:grpSp>
        </p:grpSp>
        <p:grpSp>
          <p:nvGrpSpPr>
            <p:cNvPr id="77" name="Groupe 76"/>
            <p:cNvGrpSpPr/>
            <p:nvPr/>
          </p:nvGrpSpPr>
          <p:grpSpPr>
            <a:xfrm>
              <a:off x="387313" y="4456814"/>
              <a:ext cx="6470687" cy="2089518"/>
              <a:chOff x="387313" y="4456814"/>
              <a:chExt cx="6470687" cy="2089518"/>
            </a:xfrm>
          </p:grpSpPr>
          <p:pic>
            <p:nvPicPr>
              <p:cNvPr id="4" name="Image 3"/>
              <p:cNvPicPr preferRelativeResize="0">
                <a:picLocks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26" b="9440"/>
              <a:stretch/>
            </p:blipFill>
            <p:spPr>
              <a:xfrm>
                <a:off x="899160" y="4551477"/>
                <a:ext cx="5958840" cy="1854347"/>
              </a:xfrm>
              <a:prstGeom prst="rect">
                <a:avLst/>
              </a:prstGeom>
            </p:spPr>
          </p:pic>
          <p:sp>
            <p:nvSpPr>
              <p:cNvPr id="7" name="ZoneTexte 6"/>
              <p:cNvSpPr txBox="1"/>
              <p:nvPr/>
            </p:nvSpPr>
            <p:spPr>
              <a:xfrm rot="16200000">
                <a:off x="-422687" y="5374099"/>
                <a:ext cx="1872000" cy="252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noAutofit/>
              </a:bodyPr>
              <a:lstStyle/>
              <a:p>
                <a:pPr algn="ctr"/>
                <a:r>
                  <a:rPr lang="fr-FR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EndoC</a:t>
                </a:r>
                <a:r>
                  <a:rPr lang="fr-F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fr-F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H3 p40</a:t>
                </a:r>
                <a:endParaRPr lang="fr-FR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613872" y="4456814"/>
                <a:ext cx="338554" cy="2067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fr-FR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- 0.5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- 1.0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- 1.5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- 2.0</a:t>
                </a:r>
              </a:p>
              <a:p>
                <a:pPr algn="r">
                  <a:lnSpc>
                    <a:spcPts val="1400"/>
                  </a:lnSpc>
                </a:pPr>
                <a:r>
                  <a:rPr lang="fr-FR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- 2.5</a:t>
                </a:r>
              </a:p>
            </p:txBody>
          </p:sp>
          <p:grpSp>
            <p:nvGrpSpPr>
              <p:cNvPr id="51" name="Groupe 50"/>
              <p:cNvGrpSpPr/>
              <p:nvPr/>
            </p:nvGrpSpPr>
            <p:grpSpPr>
              <a:xfrm>
                <a:off x="1095350" y="6381296"/>
                <a:ext cx="5626396" cy="165036"/>
                <a:chOff x="1095350" y="4267201"/>
                <a:chExt cx="5626396" cy="165036"/>
              </a:xfrm>
            </p:grpSpPr>
            <p:sp>
              <p:nvSpPr>
                <p:cNvPr id="52" name="ZoneTexte 51"/>
                <p:cNvSpPr txBox="1"/>
                <p:nvPr/>
              </p:nvSpPr>
              <p:spPr>
                <a:xfrm>
                  <a:off x="6099769" y="4267201"/>
                  <a:ext cx="15926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21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620326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ZoneTexte 53"/>
                <p:cNvSpPr txBox="1"/>
                <p:nvPr/>
              </p:nvSpPr>
              <p:spPr>
                <a:xfrm>
                  <a:off x="6400131" y="4267201"/>
                  <a:ext cx="123999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</a:p>
              </p:txBody>
            </p:sp>
            <p:sp>
              <p:nvSpPr>
                <p:cNvPr id="55" name="ZoneTexte 54"/>
                <p:cNvSpPr txBox="1"/>
                <p:nvPr/>
              </p:nvSpPr>
              <p:spPr>
                <a:xfrm>
                  <a:off x="6597747" y="4267201"/>
                  <a:ext cx="123999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ZoneTexte 55"/>
                <p:cNvSpPr txBox="1"/>
                <p:nvPr/>
              </p:nvSpPr>
              <p:spPr>
                <a:xfrm>
                  <a:off x="5987064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ZoneTexte 56"/>
                <p:cNvSpPr txBox="1"/>
                <p:nvPr/>
              </p:nvSpPr>
              <p:spPr>
                <a:xfrm>
                  <a:off x="5872263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19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ZoneTexte 57"/>
                <p:cNvSpPr txBox="1"/>
                <p:nvPr/>
              </p:nvSpPr>
              <p:spPr>
                <a:xfrm>
                  <a:off x="5750261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18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ZoneTexte 58"/>
                <p:cNvSpPr txBox="1"/>
                <p:nvPr/>
              </p:nvSpPr>
              <p:spPr>
                <a:xfrm>
                  <a:off x="560706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17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ZoneTexte 59"/>
                <p:cNvSpPr txBox="1"/>
                <p:nvPr/>
              </p:nvSpPr>
              <p:spPr>
                <a:xfrm>
                  <a:off x="5442776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ZoneTexte 60"/>
                <p:cNvSpPr txBox="1"/>
                <p:nvPr/>
              </p:nvSpPr>
              <p:spPr>
                <a:xfrm>
                  <a:off x="5268438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ZoneTexte 61"/>
                <p:cNvSpPr txBox="1"/>
                <p:nvPr/>
              </p:nvSpPr>
              <p:spPr>
                <a:xfrm>
                  <a:off x="5064121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4854699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ZoneTexte 63"/>
                <p:cNvSpPr txBox="1"/>
                <p:nvPr/>
              </p:nvSpPr>
              <p:spPr>
                <a:xfrm>
                  <a:off x="4621748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ZoneTexte 64"/>
                <p:cNvSpPr txBox="1"/>
                <p:nvPr/>
              </p:nvSpPr>
              <p:spPr>
                <a:xfrm>
                  <a:off x="4372214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11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ZoneTexte 65"/>
                <p:cNvSpPr txBox="1"/>
                <p:nvPr/>
              </p:nvSpPr>
              <p:spPr>
                <a:xfrm>
                  <a:off x="4122680" y="4267201"/>
                  <a:ext cx="159266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ZoneTexte 66"/>
                <p:cNvSpPr txBox="1"/>
                <p:nvPr/>
              </p:nvSpPr>
              <p:spPr>
                <a:xfrm>
                  <a:off x="3880125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</a:p>
              </p:txBody>
            </p:sp>
            <p:sp>
              <p:nvSpPr>
                <p:cNvPr id="68" name="ZoneTexte 67"/>
                <p:cNvSpPr txBox="1"/>
                <p:nvPr/>
              </p:nvSpPr>
              <p:spPr>
                <a:xfrm>
                  <a:off x="361405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8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ZoneTexte 68"/>
                <p:cNvSpPr txBox="1"/>
                <p:nvPr/>
              </p:nvSpPr>
              <p:spPr>
                <a:xfrm>
                  <a:off x="3339404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ZoneTexte 69"/>
                <p:cNvSpPr txBox="1"/>
                <p:nvPr/>
              </p:nvSpPr>
              <p:spPr>
                <a:xfrm>
                  <a:off x="301450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71" name="ZoneTexte 70"/>
                <p:cNvSpPr txBox="1"/>
                <p:nvPr/>
              </p:nvSpPr>
              <p:spPr>
                <a:xfrm>
                  <a:off x="2695608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ZoneTexte 71"/>
                <p:cNvSpPr txBox="1"/>
                <p:nvPr/>
              </p:nvSpPr>
              <p:spPr>
                <a:xfrm>
                  <a:off x="234558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ZoneTexte 72"/>
                <p:cNvSpPr txBox="1"/>
                <p:nvPr/>
              </p:nvSpPr>
              <p:spPr>
                <a:xfrm>
                  <a:off x="1985525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74" name="ZoneTexte 73"/>
                <p:cNvSpPr txBox="1"/>
                <p:nvPr/>
              </p:nvSpPr>
              <p:spPr>
                <a:xfrm>
                  <a:off x="1555899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fr-FR" sz="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ZoneTexte 74"/>
                <p:cNvSpPr txBox="1"/>
                <p:nvPr/>
              </p:nvSpPr>
              <p:spPr>
                <a:xfrm>
                  <a:off x="1095350" y="4267201"/>
                  <a:ext cx="115985" cy="165036"/>
                </a:xfrm>
                <a:prstGeom prst="rect">
                  <a:avLst/>
                </a:prstGeom>
                <a:noFill/>
              </p:spPr>
              <p:txBody>
                <a:bodyPr wrap="none" lIns="36000" tIns="36000" rIns="36000" bIns="36000" rtlCol="0">
                  <a:spAutoFit/>
                </a:bodyPr>
                <a:lstStyle/>
                <a:p>
                  <a:pPr algn="ctr"/>
                  <a:r>
                    <a:rPr lang="fr-FR" sz="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286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Office PowerPoint</Application>
  <PresentationFormat>Format A4 (210 x 297 mm)</PresentationFormat>
  <Paragraphs>72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</dc:creator>
  <cp:lastModifiedBy>Philippe</cp:lastModifiedBy>
  <cp:revision>2</cp:revision>
  <dcterms:created xsi:type="dcterms:W3CDTF">2015-06-26T13:24:57Z</dcterms:created>
  <dcterms:modified xsi:type="dcterms:W3CDTF">2015-06-26T13:38:55Z</dcterms:modified>
</cp:coreProperties>
</file>