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49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914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17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2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1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75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28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14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5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00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75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B6EAE-7641-4C7A-8FBC-E1AD72471EBE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37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5822145" y="4990582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262 nt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Objet 19"/>
          <p:cNvGraphicFramePr>
            <a:graphicFrameLocks noChangeAspect="1"/>
          </p:cNvGraphicFramePr>
          <p:nvPr>
            <p:extLst/>
          </p:nvPr>
        </p:nvGraphicFramePr>
        <p:xfrm>
          <a:off x="1156348" y="4767944"/>
          <a:ext cx="4465874" cy="850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mage" r:id="rId3" imgW="18679320" imgH="3555360" progId="Photoshop.Image.13">
                  <p:embed/>
                </p:oleObj>
              </mc:Choice>
              <mc:Fallback>
                <p:oleObj name="Image" r:id="rId3" imgW="18679320" imgH="355536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6348" y="4767944"/>
                        <a:ext cx="4465874" cy="850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e 44"/>
          <p:cNvGrpSpPr/>
          <p:nvPr/>
        </p:nvGrpSpPr>
        <p:grpSpPr>
          <a:xfrm>
            <a:off x="1146527" y="3931519"/>
            <a:ext cx="4479902" cy="523834"/>
            <a:chOff x="2901662" y="3222601"/>
            <a:chExt cx="2446380" cy="324000"/>
          </a:xfrm>
        </p:grpSpPr>
        <p:sp>
          <p:nvSpPr>
            <p:cNvPr id="46" name="Rectangle 45"/>
            <p:cNvSpPr/>
            <p:nvPr/>
          </p:nvSpPr>
          <p:spPr>
            <a:xfrm>
              <a:off x="2901662" y="3222601"/>
              <a:ext cx="612000" cy="3234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0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EndoC</a:t>
              </a:r>
              <a:r>
                <a:rPr lang="fr-F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l-G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H2</a:t>
              </a:r>
              <a:endPara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12164" y="3222601"/>
              <a:ext cx="612000" cy="324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0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EndoC</a:t>
              </a:r>
              <a:r>
                <a:rPr lang="fr-F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l-G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H2 +</a:t>
              </a:r>
              <a:r>
                <a:rPr lang="fr-FR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LvCRE</a:t>
              </a:r>
              <a:endPara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24042" y="3222601"/>
              <a:ext cx="612000" cy="324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0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EndoC</a:t>
              </a:r>
              <a:r>
                <a:rPr lang="fr-F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l-G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  <a:p>
              <a:pPr algn="ctr"/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TAM D63</a:t>
              </a:r>
              <a:endPara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36042" y="3222601"/>
              <a:ext cx="612000" cy="3234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" tIns="36000" rIns="18000" bIns="36000" rtlCol="0" anchor="ctr"/>
            <a:lstStyle/>
            <a:p>
              <a:pPr algn="ctr"/>
              <a:r>
                <a:rPr lang="fr-FR" sz="10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EndoC</a:t>
              </a:r>
              <a:r>
                <a:rPr lang="fr-F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l-GR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  <a:p>
              <a:pPr algn="ctr"/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TAM D119</a:t>
              </a:r>
              <a:endPara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790780" y="4497973"/>
            <a:ext cx="4830170" cy="234774"/>
            <a:chOff x="790780" y="4497973"/>
            <a:chExt cx="4830170" cy="234774"/>
          </a:xfrm>
        </p:grpSpPr>
        <p:sp>
          <p:nvSpPr>
            <p:cNvPr id="41" name="Rectangle 40"/>
            <p:cNvSpPr/>
            <p:nvPr/>
          </p:nvSpPr>
          <p:spPr>
            <a:xfrm>
              <a:off x="2270541" y="4498214"/>
              <a:ext cx="1119704" cy="23281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1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        +</a:t>
              </a:r>
              <a:endPara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385189" y="4497973"/>
              <a:ext cx="1119704" cy="23281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1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        +</a:t>
              </a:r>
              <a:endPara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501246" y="4498214"/>
              <a:ext cx="1119704" cy="23281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1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        +</a:t>
              </a:r>
              <a:endPara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50780" y="4499523"/>
              <a:ext cx="1119704" cy="23281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1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        +</a:t>
              </a:r>
              <a:endPara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90780" y="4499933"/>
              <a:ext cx="360000" cy="23281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RT</a:t>
              </a:r>
              <a:endPara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4" name="Connecteur droit 63"/>
          <p:cNvCxnSpPr/>
          <p:nvPr/>
        </p:nvCxnSpPr>
        <p:spPr>
          <a:xfrm flipH="1">
            <a:off x="5674429" y="5121046"/>
            <a:ext cx="180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31</Words>
  <Application>Microsoft Office PowerPoint</Application>
  <PresentationFormat>Format A4 (210 x 297 mm)</PresentationFormat>
  <Paragraphs>12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Image</vt:lpstr>
      <vt:lpstr>Présentation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</dc:creator>
  <cp:lastModifiedBy>Philippe</cp:lastModifiedBy>
  <cp:revision>3</cp:revision>
  <dcterms:created xsi:type="dcterms:W3CDTF">2015-06-26T13:24:57Z</dcterms:created>
  <dcterms:modified xsi:type="dcterms:W3CDTF">2015-07-10T18:31:51Z</dcterms:modified>
</cp:coreProperties>
</file>