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69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23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00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18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15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88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6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6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27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84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2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F65F2-5D88-49F6-AED8-FDE6682FB6FD}" type="datetimeFigureOut">
              <a:rPr lang="en-US" smtClean="0"/>
              <a:t>8/15/2015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91A7C-3209-4A6A-BF35-D6DD1E4C1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22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367" y="685799"/>
            <a:ext cx="2743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967" y="685800"/>
            <a:ext cx="2743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7" y="685800"/>
            <a:ext cx="2743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7" y="2971800"/>
            <a:ext cx="2743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967" y="2959063"/>
            <a:ext cx="2743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367" y="2953747"/>
            <a:ext cx="2743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641499"/>
            <a:ext cx="594746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b			c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e			f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1181" y="556260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508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DuBois</dc:creator>
  <cp:lastModifiedBy>Brian  Sung</cp:lastModifiedBy>
  <cp:revision>2</cp:revision>
  <dcterms:created xsi:type="dcterms:W3CDTF">2015-03-24T15:59:11Z</dcterms:created>
  <dcterms:modified xsi:type="dcterms:W3CDTF">2015-08-15T07:02:08Z</dcterms:modified>
</cp:coreProperties>
</file>