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22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58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57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98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9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56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836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9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7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5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6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0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AD416-6E1A-A04F-B739-4514DBDEFE41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97D3E-B318-DF48-A853-D456A219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9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42584" y="2237126"/>
            <a:ext cx="1210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Collagen </a:t>
            </a:r>
            <a:r>
              <a:rPr lang="en-US" sz="1400" dirty="0" smtClean="0">
                <a:latin typeface="Symbol" charset="2"/>
                <a:cs typeface="Symbol" charset="2"/>
              </a:rPr>
              <a:t>a</a:t>
            </a:r>
            <a:r>
              <a:rPr lang="en-US" sz="1400" dirty="0" smtClean="0"/>
              <a:t>1(I)</a:t>
            </a:r>
            <a:endParaRPr lang="en-US" sz="14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226217" y="2419236"/>
            <a:ext cx="27281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15862" y="3711073"/>
            <a:ext cx="1210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Collagen </a:t>
            </a:r>
            <a:r>
              <a:rPr lang="en-US" sz="1400" dirty="0" smtClean="0">
                <a:latin typeface="Symbol" charset="2"/>
                <a:cs typeface="Symbol" charset="2"/>
              </a:rPr>
              <a:t>a</a:t>
            </a:r>
            <a:r>
              <a:rPr lang="en-US" sz="1400" dirty="0" smtClean="0"/>
              <a:t>1(I)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218303" y="3930811"/>
            <a:ext cx="27281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17750" y="3863473"/>
            <a:ext cx="1210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Collagen </a:t>
            </a:r>
            <a:r>
              <a:rPr lang="en-US" sz="1400" dirty="0" smtClean="0">
                <a:latin typeface="Symbol" charset="2"/>
                <a:cs typeface="Symbol" charset="2"/>
              </a:rPr>
              <a:t>a</a:t>
            </a:r>
            <a:r>
              <a:rPr lang="en-US" sz="1400" dirty="0"/>
              <a:t>2</a:t>
            </a:r>
            <a:r>
              <a:rPr lang="en-US" sz="1400" dirty="0" smtClean="0"/>
              <a:t>(I)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220191" y="4017362"/>
            <a:ext cx="27281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3577" y="5103570"/>
            <a:ext cx="8433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Fig. </a:t>
            </a:r>
            <a:r>
              <a:rPr lang="en-US" dirty="0" smtClean="0"/>
              <a:t>1: Proteins extracted from SPARC-null jaws incubated with BPA only or BPA with increasing concentrations of the TG inhibitor NC-9 is shown (upper panel). BPA-labeled proteins were detected with avidin-HRP. </a:t>
            </a:r>
            <a:r>
              <a:rPr lang="en-US" dirty="0" smtClean="0"/>
              <a:t>Equal loading of starting protein is shown by </a:t>
            </a:r>
            <a:r>
              <a:rPr lang="en-US" dirty="0" err="1" smtClean="0"/>
              <a:t>coomassie</a:t>
            </a:r>
            <a:r>
              <a:rPr lang="en-US" dirty="0" smtClean="0"/>
              <a:t> stain of total protein (lower panel). </a:t>
            </a:r>
            <a:endParaRPr lang="en-US" dirty="0"/>
          </a:p>
        </p:txBody>
      </p:sp>
      <p:pic>
        <p:nvPicPr>
          <p:cNvPr id="7" name="Picture 6" descr="Figure S1 NC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524" y="1045454"/>
            <a:ext cx="1794692" cy="376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49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musc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Bradshaw</dc:creator>
  <cp:lastModifiedBy>Amy Bradshaw</cp:lastModifiedBy>
  <cp:revision>4</cp:revision>
  <dcterms:created xsi:type="dcterms:W3CDTF">2014-05-12T18:45:51Z</dcterms:created>
  <dcterms:modified xsi:type="dcterms:W3CDTF">2015-03-13T18:20:30Z</dcterms:modified>
</cp:coreProperties>
</file>