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64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949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35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43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1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68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42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616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1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71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004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48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E6111-9A66-49A6-8A7C-806A731D3385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F07E4-2428-4B70-A407-E3064E5D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8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359736" y="1538176"/>
            <a:ext cx="8507816" cy="671624"/>
            <a:chOff x="359736" y="1538176"/>
            <a:chExt cx="8507816" cy="671624"/>
          </a:xfrm>
        </p:grpSpPr>
        <p:grpSp>
          <p:nvGrpSpPr>
            <p:cNvPr id="4" name="Group 3"/>
            <p:cNvGrpSpPr/>
            <p:nvPr/>
          </p:nvGrpSpPr>
          <p:grpSpPr>
            <a:xfrm>
              <a:off x="689137" y="1731336"/>
              <a:ext cx="3973239" cy="478464"/>
              <a:chOff x="791241" y="1212111"/>
              <a:chExt cx="7759108" cy="776176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335" t="66648" r="41316" b="24298"/>
              <a:stretch/>
            </p:blipFill>
            <p:spPr bwMode="auto">
              <a:xfrm>
                <a:off x="791241" y="1212112"/>
                <a:ext cx="4848446" cy="776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796" t="66648" r="29881" b="24298"/>
              <a:stretch/>
            </p:blipFill>
            <p:spPr bwMode="auto">
              <a:xfrm>
                <a:off x="5614880" y="1212112"/>
                <a:ext cx="1415901" cy="776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73" t="66796" r="16044" b="24150"/>
              <a:stretch/>
            </p:blipFill>
            <p:spPr bwMode="auto">
              <a:xfrm>
                <a:off x="6989135" y="1212111"/>
                <a:ext cx="1561214" cy="776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" name="Picture 2" descr="C:\Users\YoungLi\Desktop\image-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62" t="609" r="89447" b="90498"/>
            <a:stretch/>
          </p:blipFill>
          <p:spPr bwMode="auto">
            <a:xfrm>
              <a:off x="451176" y="1731335"/>
              <a:ext cx="161761" cy="4784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59736" y="1546670"/>
              <a:ext cx="3352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P</a:t>
              </a:r>
              <a:r>
                <a:rPr lang="en-US" sz="800" baseline="-25000" dirty="0" smtClean="0"/>
                <a:t>1</a:t>
              </a:r>
              <a:endParaRPr lang="en-US" sz="800" baseline="-25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1176" y="1546670"/>
              <a:ext cx="3048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P</a:t>
              </a:r>
              <a:r>
                <a:rPr lang="en-US" sz="800" baseline="-25000" dirty="0" smtClean="0"/>
                <a:t>2</a:t>
              </a:r>
              <a:endParaRPr lang="en-US" sz="800" baseline="-25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04976" y="1538176"/>
              <a:ext cx="3048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F</a:t>
              </a:r>
              <a:r>
                <a:rPr lang="en-US" sz="800" baseline="-25000" dirty="0" smtClean="0"/>
                <a:t>2</a:t>
              </a:r>
              <a:endParaRPr lang="en-US" sz="800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43576" y="1545264"/>
              <a:ext cx="3048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F</a:t>
              </a:r>
              <a:r>
                <a:rPr lang="en-US" sz="800" baseline="-25000" dirty="0"/>
                <a:t>8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17704" y="1635640"/>
              <a:ext cx="16764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964712" y="1642728"/>
              <a:ext cx="16764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765160" y="1640960"/>
              <a:ext cx="16764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157480" y="1640960"/>
              <a:ext cx="16764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4752752" y="1727785"/>
              <a:ext cx="4114800" cy="482014"/>
              <a:chOff x="457200" y="2743200"/>
              <a:chExt cx="8156942" cy="972074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29" t="31847" r="24343" b="56814"/>
              <a:stretch/>
            </p:blipFill>
            <p:spPr bwMode="auto">
              <a:xfrm>
                <a:off x="457200" y="2743200"/>
                <a:ext cx="7081281" cy="972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8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014" t="31847" r="15144" b="56814"/>
              <a:stretch/>
            </p:blipFill>
            <p:spPr bwMode="auto">
              <a:xfrm>
                <a:off x="7538481" y="2743200"/>
                <a:ext cx="1075661" cy="972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2" name="TextBox 21"/>
          <p:cNvSpPr txBox="1"/>
          <p:nvPr/>
        </p:nvSpPr>
        <p:spPr>
          <a:xfrm>
            <a:off x="471376" y="2286000"/>
            <a:ext cx="8396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2. The </a:t>
            </a:r>
            <a:r>
              <a:rPr lang="en-US" sz="1200" dirty="0" smtClean="0"/>
              <a:t>gel image of a polymorphism </a:t>
            </a:r>
            <a:r>
              <a:rPr lang="en-US" sz="1200" dirty="0" smtClean="0"/>
              <a:t>detected between two parents, where P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 is </a:t>
            </a:r>
            <a:r>
              <a:rPr lang="en-US" sz="1200" dirty="0" err="1" smtClean="0"/>
              <a:t>Yueyou</a:t>
            </a:r>
            <a:r>
              <a:rPr lang="en-US" sz="1200" dirty="0" smtClean="0"/>
              <a:t> 92 and P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 is </a:t>
            </a:r>
            <a:r>
              <a:rPr lang="en-US" sz="1200" dirty="0" err="1" smtClean="0"/>
              <a:t>Xinhuixiaoli</a:t>
            </a:r>
            <a:r>
              <a:rPr lang="en-US" sz="1200" dirty="0" smtClean="0"/>
              <a:t>, in F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 population and F</a:t>
            </a:r>
            <a:r>
              <a:rPr lang="en-US" sz="1200" baseline="-25000" dirty="0" smtClean="0"/>
              <a:t>8 </a:t>
            </a:r>
            <a:r>
              <a:rPr lang="en-US" sz="1200" dirty="0" smtClean="0"/>
              <a:t>population </a:t>
            </a:r>
            <a:r>
              <a:rPr lang="en-US" sz="1200" smtClean="0"/>
              <a:t>using </a:t>
            </a:r>
            <a:r>
              <a:rPr lang="en-US" sz="1200" smtClean="0"/>
              <a:t>the SSR </a:t>
            </a:r>
            <a:r>
              <a:rPr lang="en-US" sz="1200" dirty="0"/>
              <a:t>marker </a:t>
            </a:r>
            <a:r>
              <a:rPr lang="en-US" sz="1200" dirty="0" smtClean="0"/>
              <a:t>AHGS2236.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56881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2</cp:revision>
  <dcterms:created xsi:type="dcterms:W3CDTF">2015-09-02T21:56:54Z</dcterms:created>
  <dcterms:modified xsi:type="dcterms:W3CDTF">2015-09-02T22:02:18Z</dcterms:modified>
</cp:coreProperties>
</file>