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4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40" autoAdjust="0"/>
    <p:restoredTop sz="94660"/>
  </p:normalViewPr>
  <p:slideViewPr>
    <p:cSldViewPr>
      <p:cViewPr>
        <p:scale>
          <a:sx n="90" d="100"/>
          <a:sy n="90" d="100"/>
        </p:scale>
        <p:origin x="-240" y="-306"/>
      </p:cViewPr>
      <p:guideLst>
        <p:guide orient="horz" pos="2160"/>
        <p:guide pos="24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4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3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8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9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2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2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9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3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15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B0E01-003D-455F-8563-995E5F1FCD3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C29E0-8E3E-4EC4-B08C-B080E7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2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1.tiff"/><Relationship Id="rId18" Type="http://schemas.microsoft.com/office/2007/relationships/hdphoto" Target="../media/hdphoto2.wdp"/><Relationship Id="rId3" Type="http://schemas.openxmlformats.org/officeDocument/2006/relationships/image" Target="../media/image2.tiff"/><Relationship Id="rId21" Type="http://schemas.openxmlformats.org/officeDocument/2006/relationships/image" Target="../media/image17.tif"/><Relationship Id="rId7" Type="http://schemas.openxmlformats.org/officeDocument/2006/relationships/image" Target="../media/image6.tiff"/><Relationship Id="rId12" Type="http://schemas.microsoft.com/office/2007/relationships/hdphoto" Target="../media/hdphoto1.wdp"/><Relationship Id="rId17" Type="http://schemas.openxmlformats.org/officeDocument/2006/relationships/image" Target="../media/image15.png"/><Relationship Id="rId2" Type="http://schemas.openxmlformats.org/officeDocument/2006/relationships/image" Target="../media/image1.tiff"/><Relationship Id="rId16" Type="http://schemas.openxmlformats.org/officeDocument/2006/relationships/image" Target="../media/image14.tiff"/><Relationship Id="rId20" Type="http://schemas.microsoft.com/office/2007/relationships/hdphoto" Target="../media/hdphoto3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24" Type="http://schemas.openxmlformats.org/officeDocument/2006/relationships/image" Target="../media/image20.tiff"/><Relationship Id="rId5" Type="http://schemas.openxmlformats.org/officeDocument/2006/relationships/image" Target="../media/image4.tiff"/><Relationship Id="rId15" Type="http://schemas.openxmlformats.org/officeDocument/2006/relationships/image" Target="../media/image13.tiff"/><Relationship Id="rId23" Type="http://schemas.openxmlformats.org/officeDocument/2006/relationships/image" Target="../media/image19.tiff"/><Relationship Id="rId10" Type="http://schemas.openxmlformats.org/officeDocument/2006/relationships/image" Target="../media/image9.tiff"/><Relationship Id="rId19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2.tiff"/><Relationship Id="rId22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image" Target="../media/image27.tiff"/><Relationship Id="rId7" Type="http://schemas.openxmlformats.org/officeDocument/2006/relationships/image" Target="../media/image31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tiff"/><Relationship Id="rId5" Type="http://schemas.openxmlformats.org/officeDocument/2006/relationships/image" Target="../media/image29.tiff"/><Relationship Id="rId4" Type="http://schemas.openxmlformats.org/officeDocument/2006/relationships/image" Target="../media/image28.tiff"/><Relationship Id="rId9" Type="http://schemas.openxmlformats.org/officeDocument/2006/relationships/image" Target="../media/image3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3.tiff"/><Relationship Id="rId3" Type="http://schemas.openxmlformats.org/officeDocument/2006/relationships/image" Target="../media/image35.tiff"/><Relationship Id="rId7" Type="http://schemas.openxmlformats.org/officeDocument/2006/relationships/image" Target="../media/image39.tiff"/><Relationship Id="rId12" Type="http://schemas.microsoft.com/office/2007/relationships/hdphoto" Target="../media/hdphoto5.wdp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tiff"/><Relationship Id="rId11" Type="http://schemas.openxmlformats.org/officeDocument/2006/relationships/image" Target="../media/image42.png"/><Relationship Id="rId5" Type="http://schemas.openxmlformats.org/officeDocument/2006/relationships/image" Target="../media/image37.tiff"/><Relationship Id="rId15" Type="http://schemas.openxmlformats.org/officeDocument/2006/relationships/image" Target="../media/image45.tiff"/><Relationship Id="rId10" Type="http://schemas.openxmlformats.org/officeDocument/2006/relationships/image" Target="../media/image41.tiff"/><Relationship Id="rId4" Type="http://schemas.openxmlformats.org/officeDocument/2006/relationships/image" Target="../media/image36.tif"/><Relationship Id="rId9" Type="http://schemas.microsoft.com/office/2007/relationships/hdphoto" Target="../media/hdphoto4.wdp"/><Relationship Id="rId14" Type="http://schemas.openxmlformats.org/officeDocument/2006/relationships/image" Target="../media/image44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f"/><Relationship Id="rId13" Type="http://schemas.openxmlformats.org/officeDocument/2006/relationships/image" Target="../media/image57.tiff"/><Relationship Id="rId3" Type="http://schemas.openxmlformats.org/officeDocument/2006/relationships/image" Target="../media/image47.tiff"/><Relationship Id="rId7" Type="http://schemas.openxmlformats.org/officeDocument/2006/relationships/image" Target="../media/image51.tiff"/><Relationship Id="rId12" Type="http://schemas.openxmlformats.org/officeDocument/2006/relationships/image" Target="../media/image56.tiff"/><Relationship Id="rId17" Type="http://schemas.openxmlformats.org/officeDocument/2006/relationships/image" Target="../media/image61.tiff"/><Relationship Id="rId2" Type="http://schemas.openxmlformats.org/officeDocument/2006/relationships/image" Target="../media/image46.tiff"/><Relationship Id="rId16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tiff"/><Relationship Id="rId11" Type="http://schemas.openxmlformats.org/officeDocument/2006/relationships/image" Target="../media/image55.tiff"/><Relationship Id="rId5" Type="http://schemas.openxmlformats.org/officeDocument/2006/relationships/image" Target="../media/image49.tiff"/><Relationship Id="rId15" Type="http://schemas.openxmlformats.org/officeDocument/2006/relationships/image" Target="../media/image59.jpeg"/><Relationship Id="rId10" Type="http://schemas.openxmlformats.org/officeDocument/2006/relationships/image" Target="../media/image54.jpeg"/><Relationship Id="rId4" Type="http://schemas.openxmlformats.org/officeDocument/2006/relationships/image" Target="../media/image48.tiff"/><Relationship Id="rId9" Type="http://schemas.openxmlformats.org/officeDocument/2006/relationships/image" Target="../media/image53.tiff"/><Relationship Id="rId14" Type="http://schemas.openxmlformats.org/officeDocument/2006/relationships/image" Target="../media/image5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9" y="0"/>
            <a:ext cx="8156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I: Representative blots to support Figure 5A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1002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400" y="1002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8600" y="1466527"/>
            <a:ext cx="3778540" cy="856590"/>
            <a:chOff x="-14670" y="3818250"/>
            <a:chExt cx="4147808" cy="1276290"/>
          </a:xfrm>
        </p:grpSpPr>
        <p:grpSp>
          <p:nvGrpSpPr>
            <p:cNvPr id="6" name="Group 5"/>
            <p:cNvGrpSpPr/>
            <p:nvPr/>
          </p:nvGrpSpPr>
          <p:grpSpPr>
            <a:xfrm>
              <a:off x="-14670" y="3818252"/>
              <a:ext cx="4147808" cy="1276288"/>
              <a:chOff x="-14670" y="3818252"/>
              <a:chExt cx="4147808" cy="127628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95" t="25282" r="4139" b="62006"/>
              <a:stretch/>
            </p:blipFill>
            <p:spPr>
              <a:xfrm>
                <a:off x="569782" y="4287564"/>
                <a:ext cx="3563356" cy="367561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-14670" y="4325779"/>
                <a:ext cx="685799" cy="421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AMPK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71" t="28072" r="6563" b="54979"/>
              <a:stretch/>
            </p:blipFill>
            <p:spPr>
              <a:xfrm>
                <a:off x="569782" y="4646394"/>
                <a:ext cx="3563356" cy="367563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-14670" y="4673185"/>
                <a:ext cx="913319" cy="421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630238" y="4180567"/>
                <a:ext cx="11289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844064" y="4180567"/>
                <a:ext cx="10972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026263" y="4180567"/>
                <a:ext cx="100584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051120" y="3818252"/>
                <a:ext cx="708024" cy="421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067042" y="3818250"/>
              <a:ext cx="920937" cy="42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75171" y="3818252"/>
              <a:ext cx="708024" cy="42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94283" y="1502254"/>
            <a:ext cx="3775830" cy="802572"/>
            <a:chOff x="4598148" y="3926145"/>
            <a:chExt cx="4769211" cy="106855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220" y="4304640"/>
              <a:ext cx="4100139" cy="346242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50" t="32000" r="22083" b="57334"/>
            <a:stretch/>
          </p:blipFill>
          <p:spPr>
            <a:xfrm>
              <a:off x="5267221" y="4651178"/>
              <a:ext cx="4100138" cy="34352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603030" y="4307621"/>
              <a:ext cx="736985" cy="327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AMPK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98148" y="4648373"/>
              <a:ext cx="839713" cy="327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12312" y="3926145"/>
              <a:ext cx="708025" cy="327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263434" y="4227023"/>
              <a:ext cx="1385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689013" y="4227022"/>
              <a:ext cx="12704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967653" y="4227022"/>
              <a:ext cx="1351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692775" y="3940015"/>
              <a:ext cx="708025" cy="327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29539" y="3929171"/>
              <a:ext cx="708025" cy="327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766831" y="2424300"/>
            <a:ext cx="3796129" cy="820234"/>
            <a:chOff x="4570707" y="5096987"/>
            <a:chExt cx="4775153" cy="89809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2564" y="5437000"/>
              <a:ext cx="4083296" cy="28425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9892" y="5717181"/>
              <a:ext cx="4083296" cy="277904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4570707" y="5446983"/>
              <a:ext cx="862668" cy="269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pAMPK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70707" y="5679703"/>
              <a:ext cx="862668" cy="269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89758" y="5096988"/>
              <a:ext cx="708024" cy="269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5259580" y="5393126"/>
              <a:ext cx="1299753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009486" y="5096987"/>
              <a:ext cx="708024" cy="269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6626078" y="5393126"/>
              <a:ext cx="12882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318393" y="5137928"/>
              <a:ext cx="708024" cy="269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7960903" y="5393126"/>
              <a:ext cx="13227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/>
          <p:cNvGrpSpPr/>
          <p:nvPr/>
        </p:nvGrpSpPr>
        <p:grpSpPr>
          <a:xfrm>
            <a:off x="203051" y="2460068"/>
            <a:ext cx="3831074" cy="804182"/>
            <a:chOff x="457894" y="2512368"/>
            <a:chExt cx="3322809" cy="697492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95" t="33574" r="2897" b="53513"/>
            <a:stretch/>
          </p:blipFill>
          <p:spPr>
            <a:xfrm>
              <a:off x="941838" y="2738556"/>
              <a:ext cx="2815461" cy="225534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457894" y="2744041"/>
              <a:ext cx="7051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pAMPK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78" t="47417" r="1602" b="39669"/>
            <a:stretch/>
          </p:blipFill>
          <p:spPr>
            <a:xfrm>
              <a:off x="941838" y="2962253"/>
              <a:ext cx="2815461" cy="22102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461061" y="2963639"/>
              <a:ext cx="7020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008778" y="2702219"/>
              <a:ext cx="8573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273141" y="2514599"/>
              <a:ext cx="5606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1934047" y="2702219"/>
              <a:ext cx="7964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066229" y="2512368"/>
              <a:ext cx="7941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2859316" y="2702219"/>
              <a:ext cx="8611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2991497" y="2512369"/>
              <a:ext cx="789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28600" y="3411377"/>
            <a:ext cx="3792031" cy="853651"/>
            <a:chOff x="304800" y="329412"/>
            <a:chExt cx="4296929" cy="853651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59" t="3392" r="5926" b="79647"/>
            <a:stretch/>
          </p:blipFill>
          <p:spPr>
            <a:xfrm>
              <a:off x="925841" y="900080"/>
              <a:ext cx="3675888" cy="276606"/>
            </a:xfrm>
            <a:prstGeom prst="rect">
              <a:avLst/>
            </a:prstGeom>
          </p:spPr>
        </p:pic>
        <p:cxnSp>
          <p:nvCxnSpPr>
            <p:cNvPr id="52" name="Straight Connector 51"/>
            <p:cNvCxnSpPr/>
            <p:nvPr/>
          </p:nvCxnSpPr>
          <p:spPr>
            <a:xfrm>
              <a:off x="945352" y="550623"/>
              <a:ext cx="11882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04800" y="634215"/>
              <a:ext cx="9812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peNOS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5425" y="936842"/>
              <a:ext cx="9812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48155" y="329414"/>
              <a:ext cx="6868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2209800" y="550623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2467355" y="329413"/>
              <a:ext cx="6868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3429000" y="550623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672287" y="329412"/>
              <a:ext cx="6868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841" y="626823"/>
              <a:ext cx="3675888" cy="273257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>
            <a:off x="4794283" y="3354004"/>
            <a:ext cx="3769128" cy="858019"/>
            <a:chOff x="304800" y="3390989"/>
            <a:chExt cx="4231589" cy="858019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979" y="3700759"/>
              <a:ext cx="3644410" cy="274238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03" t="6085" r="16160" b="74705"/>
            <a:stretch/>
          </p:blipFill>
          <p:spPr>
            <a:xfrm>
              <a:off x="888810" y="3974770"/>
              <a:ext cx="3644410" cy="274238"/>
            </a:xfrm>
            <a:prstGeom prst="rect">
              <a:avLst/>
            </a:prstGeom>
          </p:spPr>
        </p:pic>
        <p:cxnSp>
          <p:nvCxnSpPr>
            <p:cNvPr id="64" name="Straight Connector 63"/>
            <p:cNvCxnSpPr/>
            <p:nvPr/>
          </p:nvCxnSpPr>
          <p:spPr>
            <a:xfrm>
              <a:off x="878043" y="3634018"/>
              <a:ext cx="11752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219200" y="3395037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04800" y="3703055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peNOS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04800" y="3977364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2142246" y="3632030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365080" y="3390989"/>
              <a:ext cx="8174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3391675" y="3632030"/>
              <a:ext cx="11292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525354" y="3403865"/>
              <a:ext cx="8189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57163" y="4393439"/>
            <a:ext cx="3881439" cy="850205"/>
            <a:chOff x="4803170" y="2786793"/>
            <a:chExt cx="4366327" cy="850205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9" t="67449" r="1603" b="12924"/>
            <a:stretch/>
          </p:blipFill>
          <p:spPr>
            <a:xfrm>
              <a:off x="5486400" y="3092742"/>
              <a:ext cx="3657600" cy="276606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4849698" y="3116984"/>
              <a:ext cx="8053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PGC-1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5486400" y="3016542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725157" y="3016542"/>
              <a:ext cx="10972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935593" y="3016542"/>
              <a:ext cx="11899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616743" y="2795333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818924" y="2795333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063582" y="2786793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5" t="11158" r="7652" b="75182"/>
            <a:stretch/>
          </p:blipFill>
          <p:spPr>
            <a:xfrm>
              <a:off x="5486400" y="3359567"/>
              <a:ext cx="3657600" cy="277431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4803170" y="3376031"/>
              <a:ext cx="8777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724400" y="4409166"/>
            <a:ext cx="3850736" cy="866255"/>
            <a:chOff x="4809345" y="4067329"/>
            <a:chExt cx="4312096" cy="866255"/>
          </a:xfrm>
        </p:grpSpPr>
        <p:grpSp>
          <p:nvGrpSpPr>
            <p:cNvPr id="84" name="Group 83"/>
            <p:cNvGrpSpPr/>
            <p:nvPr/>
          </p:nvGrpSpPr>
          <p:grpSpPr>
            <a:xfrm>
              <a:off x="5486399" y="4367177"/>
              <a:ext cx="3635042" cy="545855"/>
              <a:chOff x="5495034" y="2789631"/>
              <a:chExt cx="3635042" cy="545855"/>
            </a:xfrm>
          </p:grpSpPr>
          <p:pic>
            <p:nvPicPr>
              <p:cNvPr id="93" name="Picture 92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630" b="10391"/>
              <a:stretch/>
            </p:blipFill>
            <p:spPr>
              <a:xfrm>
                <a:off x="5495035" y="2789631"/>
                <a:ext cx="3635041" cy="274900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12" t="5211" r="3068" b="77400"/>
              <a:stretch/>
            </p:blipFill>
            <p:spPr>
              <a:xfrm>
                <a:off x="5495034" y="3060586"/>
                <a:ext cx="3635041" cy="274900"/>
              </a:xfrm>
              <a:prstGeom prst="rect">
                <a:avLst/>
              </a:prstGeom>
            </p:spPr>
          </p:pic>
        </p:grpSp>
        <p:sp>
          <p:nvSpPr>
            <p:cNvPr id="85" name="TextBox 84"/>
            <p:cNvSpPr txBox="1"/>
            <p:nvPr/>
          </p:nvSpPr>
          <p:spPr>
            <a:xfrm>
              <a:off x="4809346" y="4687363"/>
              <a:ext cx="8777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809345" y="4382563"/>
              <a:ext cx="806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PGC-1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5480668" y="4286324"/>
              <a:ext cx="1211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6777607" y="4286324"/>
              <a:ext cx="10972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7987019" y="4286324"/>
              <a:ext cx="11161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5523485" y="4067329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771926" y="4088149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959660" y="4068021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52401" y="5378972"/>
            <a:ext cx="3886199" cy="850122"/>
            <a:chOff x="4745279" y="64401"/>
            <a:chExt cx="4371682" cy="850122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6219" y="364452"/>
              <a:ext cx="3657600" cy="276606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4745279" y="400429"/>
              <a:ext cx="10206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VDAC1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0948" y="638354"/>
              <a:ext cx="3657600" cy="270463"/>
            </a:xfrm>
            <a:prstGeom prst="rect">
              <a:avLst/>
            </a:prstGeom>
          </p:spPr>
        </p:pic>
        <p:sp>
          <p:nvSpPr>
            <p:cNvPr id="99" name="TextBox 98"/>
            <p:cNvSpPr txBox="1"/>
            <p:nvPr/>
          </p:nvSpPr>
          <p:spPr>
            <a:xfrm>
              <a:off x="4792254" y="668302"/>
              <a:ext cx="7619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5449315" y="299217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739246" y="299217"/>
              <a:ext cx="11053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7959660" y="299217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5516751" y="76200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810976" y="64401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8011046" y="64401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724400" y="5350595"/>
            <a:ext cx="3845961" cy="915426"/>
            <a:chOff x="4810540" y="1182415"/>
            <a:chExt cx="4282382" cy="915426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31" b="4773"/>
            <a:stretch/>
          </p:blipFill>
          <p:spPr>
            <a:xfrm>
              <a:off x="5478448" y="1492611"/>
              <a:ext cx="3614474" cy="273345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5" t="14611" r="19942" b="72750"/>
            <a:stretch/>
          </p:blipFill>
          <p:spPr>
            <a:xfrm>
              <a:off x="5478448" y="1767925"/>
              <a:ext cx="3614474" cy="273818"/>
            </a:xfrm>
            <a:prstGeom prst="rect">
              <a:avLst/>
            </a:prstGeom>
          </p:spPr>
        </p:pic>
        <p:sp>
          <p:nvSpPr>
            <p:cNvPr id="109" name="TextBox 108"/>
            <p:cNvSpPr txBox="1"/>
            <p:nvPr/>
          </p:nvSpPr>
          <p:spPr>
            <a:xfrm>
              <a:off x="4852483" y="1546820"/>
              <a:ext cx="806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VDAC1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810540" y="185162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759110" y="1201090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5478448" y="1415405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6738259" y="1409660"/>
              <a:ext cx="10822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7929509" y="1413644"/>
              <a:ext cx="113015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5690481" y="1182415"/>
              <a:ext cx="8673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935593" y="1187136"/>
              <a:ext cx="11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30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3498" y="155943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0" y="155943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00600" y="2081294"/>
            <a:ext cx="4007659" cy="1676274"/>
            <a:chOff x="4412495" y="2966474"/>
            <a:chExt cx="4007659" cy="1676274"/>
          </a:xfrm>
        </p:grpSpPr>
        <p:grpSp>
          <p:nvGrpSpPr>
            <p:cNvPr id="5" name="Group 4"/>
            <p:cNvGrpSpPr/>
            <p:nvPr/>
          </p:nvGrpSpPr>
          <p:grpSpPr>
            <a:xfrm>
              <a:off x="4412495" y="2966474"/>
              <a:ext cx="4004600" cy="1664062"/>
              <a:chOff x="-7105" y="3737999"/>
              <a:chExt cx="4004600" cy="1664062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2936791" y="4051594"/>
                <a:ext cx="10607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-7105" y="3737999"/>
                <a:ext cx="3760475" cy="1664062"/>
                <a:chOff x="-7105" y="3052341"/>
                <a:chExt cx="3760475" cy="1664062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-6153" y="3401849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II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-7105" y="3545441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-7105" y="3697022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III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-7105" y="4244849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</a:t>
                  </a:r>
                  <a:r>
                    <a:rPr lang="en-US" sz="1000" dirty="0" smtClean="0"/>
                    <a:t> </a:t>
                  </a:r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-4330" y="3954446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I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-4330" y="4470182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778582" y="3366945"/>
                  <a:ext cx="10332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1072263" y="3057299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843564" y="3365936"/>
                  <a:ext cx="10424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2132051" y="3057737"/>
                  <a:ext cx="60253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1h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3173774" y="3052341"/>
                  <a:ext cx="57959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4h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>
              <a:off x="5171444" y="3364506"/>
              <a:ext cx="3248710" cy="1278242"/>
              <a:chOff x="5171444" y="3364506"/>
              <a:chExt cx="3248710" cy="1278242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89" t="33995" r="15215" b="30794"/>
              <a:stretch/>
            </p:blipFill>
            <p:spPr>
              <a:xfrm>
                <a:off x="5174034" y="3364506"/>
                <a:ext cx="3246120" cy="743903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65" t="17647" r="16727" b="70588"/>
              <a:stretch/>
            </p:blipFill>
            <p:spPr>
              <a:xfrm>
                <a:off x="5174034" y="4377759"/>
                <a:ext cx="3246120" cy="264989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77" t="16443" r="15215" b="50000"/>
              <a:stretch/>
            </p:blipFill>
            <p:spPr>
              <a:xfrm>
                <a:off x="5171444" y="4110195"/>
                <a:ext cx="3246120" cy="264989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28646" y="2073333"/>
            <a:ext cx="4036447" cy="2193867"/>
            <a:chOff x="-148429" y="3047997"/>
            <a:chExt cx="4036447" cy="2193867"/>
          </a:xfrm>
        </p:grpSpPr>
        <p:grpSp>
          <p:nvGrpSpPr>
            <p:cNvPr id="24" name="Group 23"/>
            <p:cNvGrpSpPr/>
            <p:nvPr/>
          </p:nvGrpSpPr>
          <p:grpSpPr>
            <a:xfrm>
              <a:off x="-148429" y="3047997"/>
              <a:ext cx="4036447" cy="2193867"/>
              <a:chOff x="-76990" y="3326833"/>
              <a:chExt cx="4036447" cy="1610662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-76990" y="3326833"/>
                <a:ext cx="4036447" cy="1592392"/>
                <a:chOff x="227810" y="1255073"/>
                <a:chExt cx="4036447" cy="1592392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227810" y="1603070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27810" y="1699152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III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28600" y="2395872"/>
                  <a:ext cx="8839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Complex IV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228601" y="1255073"/>
                  <a:ext cx="4035656" cy="1592392"/>
                  <a:chOff x="228601" y="1255073"/>
                  <a:chExt cx="4035656" cy="1592392"/>
                </a:xfrm>
              </p:grpSpPr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228601" y="1519442"/>
                    <a:ext cx="88392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Complex II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229019" y="1797829"/>
                    <a:ext cx="88392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Complex I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034517" y="1488094"/>
                    <a:ext cx="100584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1270737" y="1255074"/>
                    <a:ext cx="5334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2133599" y="1488094"/>
                    <a:ext cx="102412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313287" y="1255074"/>
                    <a:ext cx="59665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 1h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335763" y="1255073"/>
                    <a:ext cx="56863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 4h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3216014" y="1488094"/>
                    <a:ext cx="100584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40" name="Picture 39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584" t="11573" r="5927" b="68653"/>
                  <a:stretch/>
                </p:blipFill>
                <p:spPr>
                  <a:xfrm>
                    <a:off x="1018137" y="2527424"/>
                    <a:ext cx="3246120" cy="320041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7" name="TextBox 26"/>
              <p:cNvSpPr txBox="1"/>
              <p:nvPr/>
            </p:nvSpPr>
            <p:spPr>
              <a:xfrm>
                <a:off x="-76200" y="4691274"/>
                <a:ext cx="701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754" y="3479802"/>
              <a:ext cx="3246120" cy="1303254"/>
            </a:xfrm>
            <a:prstGeom prst="rect">
              <a:avLst/>
            </a:prstGeom>
          </p:spPr>
        </p:pic>
      </p:grpSp>
      <p:sp>
        <p:nvSpPr>
          <p:cNvPr id="43" name="TextBox 42"/>
          <p:cNvSpPr txBox="1"/>
          <p:nvPr/>
        </p:nvSpPr>
        <p:spPr>
          <a:xfrm>
            <a:off x="152399" y="0"/>
            <a:ext cx="8229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Representative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blots to support Figure 5A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77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3799" y="1834673"/>
            <a:ext cx="3822401" cy="935311"/>
            <a:chOff x="270723" y="4607093"/>
            <a:chExt cx="4151469" cy="9353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2" t="71168" r="12190" b="18248"/>
            <a:stretch/>
          </p:blipFill>
          <p:spPr>
            <a:xfrm>
              <a:off x="896616" y="4973737"/>
              <a:ext cx="3525576" cy="28763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70724" y="5007279"/>
              <a:ext cx="7221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MnSOD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914400" y="4891845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232754" y="4630579"/>
              <a:ext cx="5925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087903" y="4891845"/>
              <a:ext cx="11023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230624" y="4891845"/>
              <a:ext cx="1143001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316877" y="4623450"/>
              <a:ext cx="8092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63270" y="4607093"/>
              <a:ext cx="868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7" t="47709" r="10678" b="41707"/>
            <a:stretch/>
          </p:blipFill>
          <p:spPr>
            <a:xfrm>
              <a:off x="896616" y="5254773"/>
              <a:ext cx="3525576" cy="28763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70723" y="5239188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797" y="3132729"/>
            <a:ext cx="3802403" cy="905871"/>
            <a:chOff x="4820570" y="4351871"/>
            <a:chExt cx="4129749" cy="90587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34" t="64488" r="4699" b="18131"/>
            <a:stretch/>
          </p:blipFill>
          <p:spPr>
            <a:xfrm>
              <a:off x="5424743" y="4963944"/>
              <a:ext cx="3525576" cy="29379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20570" y="5000023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2" t="43820" b="37639"/>
            <a:stretch/>
          </p:blipFill>
          <p:spPr>
            <a:xfrm>
              <a:off x="5424743" y="4675342"/>
              <a:ext cx="3525576" cy="29169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820570" y="4714241"/>
              <a:ext cx="6777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UCP3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449218" y="4601507"/>
              <a:ext cx="11668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682426" y="4598092"/>
              <a:ext cx="1076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817349" y="4598092"/>
              <a:ext cx="11122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924072" y="4351871"/>
              <a:ext cx="8048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65306" y="4351871"/>
              <a:ext cx="7686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03895" y="4351871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72000" y="1887108"/>
            <a:ext cx="3848154" cy="870472"/>
            <a:chOff x="248636" y="3348127"/>
            <a:chExt cx="4138618" cy="87047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09" t="85618" b="3798"/>
            <a:stretch/>
          </p:blipFill>
          <p:spPr>
            <a:xfrm>
              <a:off x="896113" y="3643619"/>
              <a:ext cx="3491141" cy="287405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48636" y="3693554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MnSOD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74" t="42998" r="1694" b="42184"/>
            <a:stretch/>
          </p:blipFill>
          <p:spPr>
            <a:xfrm>
              <a:off x="896112" y="3931507"/>
              <a:ext cx="3491141" cy="28709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49568" y="3964949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914400" y="3575095"/>
              <a:ext cx="11801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170653" y="3574856"/>
              <a:ext cx="10325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287404" y="3574856"/>
              <a:ext cx="10763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258062" y="3353512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332628" y="3348127"/>
              <a:ext cx="7381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5381" y="3353512"/>
              <a:ext cx="6750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14783" y="3111693"/>
            <a:ext cx="3809295" cy="895016"/>
            <a:chOff x="4790229" y="3322005"/>
            <a:chExt cx="4096826" cy="89501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364"/>
            <a:stretch/>
          </p:blipFill>
          <p:spPr>
            <a:xfrm>
              <a:off x="5395914" y="3642211"/>
              <a:ext cx="3491141" cy="287405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790229" y="3662047"/>
              <a:ext cx="609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UCP3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5422777" y="3568226"/>
              <a:ext cx="11309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774913" y="3322005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632336" y="3568226"/>
              <a:ext cx="10325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850272" y="3322005"/>
              <a:ext cx="6940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727071" y="3569655"/>
              <a:ext cx="11322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902888" y="3327113"/>
              <a:ext cx="8048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584"/>
            <a:stretch/>
          </p:blipFill>
          <p:spPr>
            <a:xfrm>
              <a:off x="5391693" y="3929616"/>
              <a:ext cx="3491141" cy="287405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4801733" y="3966847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828800" y="130580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53200" y="131288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2399" y="0"/>
            <a:ext cx="838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Representative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blots to support Figure 5B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36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53000" y="1460189"/>
            <a:ext cx="3851610" cy="906086"/>
            <a:chOff x="4729541" y="4517600"/>
            <a:chExt cx="4784186" cy="9060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636" y="4838179"/>
              <a:ext cx="4032091" cy="29458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743217" y="4830658"/>
              <a:ext cx="10274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Mfn1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9" t="9425" r="765" b="74702"/>
            <a:stretch/>
          </p:blipFill>
          <p:spPr>
            <a:xfrm>
              <a:off x="5475834" y="5129104"/>
              <a:ext cx="4032091" cy="29458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29541" y="5087059"/>
              <a:ext cx="8629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506866" y="4749756"/>
              <a:ext cx="1249380" cy="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833494" y="4517600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6867483" y="4748051"/>
              <a:ext cx="12493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131283" y="4521595"/>
              <a:ext cx="721193" cy="246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231628" y="4749930"/>
              <a:ext cx="12493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335317" y="4518372"/>
              <a:ext cx="785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29200" y="2438694"/>
            <a:ext cx="3783078" cy="918181"/>
            <a:chOff x="4828955" y="5696334"/>
            <a:chExt cx="4699061" cy="91818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1675" b="50607"/>
            <a:stretch/>
          </p:blipFill>
          <p:spPr>
            <a:xfrm>
              <a:off x="5495924" y="6012913"/>
              <a:ext cx="4032092" cy="30057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" b="21384"/>
            <a:stretch/>
          </p:blipFill>
          <p:spPr>
            <a:xfrm>
              <a:off x="5495922" y="6313938"/>
              <a:ext cx="4032093" cy="300577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5495923" y="5957786"/>
              <a:ext cx="1306170" cy="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845659" y="5696539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909145" y="5957506"/>
              <a:ext cx="12493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02144" y="5700009"/>
              <a:ext cx="751219" cy="246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8236393" y="5956458"/>
              <a:ext cx="12493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340081" y="5696334"/>
              <a:ext cx="782422" cy="246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28955" y="6278009"/>
              <a:ext cx="89887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28955" y="6001010"/>
              <a:ext cx="870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Mfn2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0942" y="3500004"/>
            <a:ext cx="3910742" cy="923671"/>
            <a:chOff x="4736873" y="1604187"/>
            <a:chExt cx="4742168" cy="92367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6" t="60593" r="7652" b="18220"/>
            <a:stretch/>
          </p:blipFill>
          <p:spPr>
            <a:xfrm>
              <a:off x="5540744" y="1934800"/>
              <a:ext cx="3936247" cy="29789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736873" y="1928291"/>
              <a:ext cx="820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OPA1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65" t="11158" r="4628" b="71186"/>
            <a:stretch/>
          </p:blipFill>
          <p:spPr>
            <a:xfrm>
              <a:off x="5542794" y="2228850"/>
              <a:ext cx="3936247" cy="29900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4829273" y="2202313"/>
              <a:ext cx="820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555974" y="1873952"/>
              <a:ext cx="11960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841308" y="1625178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914715" y="1871399"/>
              <a:ext cx="12196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73759" y="1606188"/>
              <a:ext cx="7963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8243094" y="1871399"/>
              <a:ext cx="12196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344316" y="1604187"/>
              <a:ext cx="7695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6905" y="1416009"/>
            <a:ext cx="3804895" cy="950266"/>
            <a:chOff x="4841384" y="3075801"/>
            <a:chExt cx="4304606" cy="887500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5000" contrast="-1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612"/>
            <a:stretch/>
          </p:blipFill>
          <p:spPr>
            <a:xfrm>
              <a:off x="5473545" y="3427201"/>
              <a:ext cx="3672445" cy="268236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1" t="18468" r="4873" b="71470"/>
            <a:stretch/>
          </p:blipFill>
          <p:spPr>
            <a:xfrm>
              <a:off x="5473545" y="3689738"/>
              <a:ext cx="3672445" cy="268236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4841385" y="3449930"/>
              <a:ext cx="683647" cy="27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Mfn1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41384" y="3691338"/>
              <a:ext cx="755432" cy="27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481635" y="3340925"/>
              <a:ext cx="1147765" cy="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844207" y="3105966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991972" y="3075876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6774968" y="3340925"/>
              <a:ext cx="109661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005662" y="3340925"/>
              <a:ext cx="111218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8158062" y="3075801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52400" y="2442475"/>
            <a:ext cx="3746920" cy="914400"/>
            <a:chOff x="365528" y="5484618"/>
            <a:chExt cx="4239015" cy="958616"/>
          </a:xfrm>
        </p:grpSpPr>
        <p:pic>
          <p:nvPicPr>
            <p:cNvPr id="70" name="Picture 6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13" b="22882"/>
            <a:stretch/>
          </p:blipFill>
          <p:spPr>
            <a:xfrm>
              <a:off x="932100" y="5866233"/>
              <a:ext cx="3672443" cy="268235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686" y="6133383"/>
              <a:ext cx="3672443" cy="280567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365528" y="5890534"/>
              <a:ext cx="673078" cy="27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Mfn2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5528" y="6170417"/>
              <a:ext cx="759369" cy="27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928686" y="5754598"/>
              <a:ext cx="11754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241729" y="5502840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2217254" y="5754598"/>
              <a:ext cx="10866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2421635" y="5498784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3405185" y="5754598"/>
              <a:ext cx="11811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3595686" y="5484618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52400" y="3433075"/>
            <a:ext cx="3748134" cy="965034"/>
            <a:chOff x="4918454" y="86066"/>
            <a:chExt cx="4240388" cy="949456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3" t="50000" r="10678" b="13636"/>
            <a:stretch/>
          </p:blipFill>
          <p:spPr>
            <a:xfrm>
              <a:off x="5486398" y="487708"/>
              <a:ext cx="3672443" cy="281293"/>
            </a:xfrm>
            <a:prstGeom prst="rect">
              <a:avLst/>
            </a:prstGeom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78" t="6467" r="12190" b="77985"/>
            <a:stretch/>
          </p:blipFill>
          <p:spPr>
            <a:xfrm>
              <a:off x="5486399" y="762706"/>
              <a:ext cx="3672443" cy="271208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4918455" y="497727"/>
              <a:ext cx="645101" cy="27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OPA1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918454" y="762706"/>
              <a:ext cx="818463" cy="27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5509591" y="381000"/>
              <a:ext cx="11960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5840895" y="92404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6781800" y="381000"/>
              <a:ext cx="1066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6999631" y="86066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1h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7933686" y="381000"/>
              <a:ext cx="11795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8153400" y="95258"/>
              <a:ext cx="6311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HG 4h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18288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8580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42744" y="54114"/>
            <a:ext cx="8347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Representative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blots to support Figure 5D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4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00800" y="1154668"/>
            <a:ext cx="89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77154" y="1154668"/>
            <a:ext cx="143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1388362" y="1708864"/>
            <a:ext cx="2400302" cy="702083"/>
            <a:chOff x="650746" y="565864"/>
            <a:chExt cx="2400302" cy="702083"/>
          </a:xfrm>
        </p:grpSpPr>
        <p:grpSp>
          <p:nvGrpSpPr>
            <p:cNvPr id="25" name="Group 24"/>
            <p:cNvGrpSpPr/>
            <p:nvPr/>
          </p:nvGrpSpPr>
          <p:grpSpPr>
            <a:xfrm>
              <a:off x="650746" y="565864"/>
              <a:ext cx="2400302" cy="702083"/>
              <a:chOff x="3086098" y="2726917"/>
              <a:chExt cx="2400302" cy="702083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271" t="33553" r="19789" b="59868"/>
              <a:stretch/>
            </p:blipFill>
            <p:spPr>
              <a:xfrm>
                <a:off x="3581400" y="3048000"/>
                <a:ext cx="1905000" cy="1524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005" t="39599" r="18620" b="49841"/>
              <a:stretch/>
            </p:blipFill>
            <p:spPr>
              <a:xfrm>
                <a:off x="3581400" y="3200400"/>
                <a:ext cx="1905000" cy="228600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695700" y="2726917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56816" y="2732001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1h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906803" y="2728712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4h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086098" y="2984421"/>
                <a:ext cx="5334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Beclin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086098" y="3150394"/>
                <a:ext cx="5715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55" name="Straight Connector 54"/>
            <p:cNvCxnSpPr/>
            <p:nvPr/>
          </p:nvCxnSpPr>
          <p:spPr>
            <a:xfrm>
              <a:off x="1146048" y="822108"/>
              <a:ext cx="609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1779461" y="822108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375630" y="822108"/>
              <a:ext cx="6242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388362" y="2649379"/>
            <a:ext cx="2397254" cy="703421"/>
            <a:chOff x="650746" y="1506379"/>
            <a:chExt cx="2397254" cy="703421"/>
          </a:xfrm>
        </p:grpSpPr>
        <p:grpSp>
          <p:nvGrpSpPr>
            <p:cNvPr id="51" name="Group 50"/>
            <p:cNvGrpSpPr/>
            <p:nvPr/>
          </p:nvGrpSpPr>
          <p:grpSpPr>
            <a:xfrm>
              <a:off x="650746" y="1506379"/>
              <a:ext cx="2397254" cy="703421"/>
              <a:chOff x="650746" y="1506379"/>
              <a:chExt cx="2397254" cy="703421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1295400" y="1506379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650746" y="1506379"/>
                <a:ext cx="2397254" cy="703421"/>
                <a:chOff x="650746" y="1506379"/>
                <a:chExt cx="2397254" cy="703421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650746" y="1773001"/>
                  <a:ext cx="2397254" cy="436799"/>
                  <a:chOff x="650746" y="1538223"/>
                  <a:chExt cx="2397254" cy="436799"/>
                </a:xfrm>
              </p:grpSpPr>
              <p:pic>
                <p:nvPicPr>
                  <p:cNvPr id="39" name="Picture 38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080" t="38084" r="21308" b="54854"/>
                  <a:stretch/>
                </p:blipFill>
                <p:spPr>
                  <a:xfrm>
                    <a:off x="1146048" y="1561554"/>
                    <a:ext cx="1901952" cy="165387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1217" t="32345" r="20167" b="57062"/>
                  <a:stretch/>
                </p:blipFill>
                <p:spPr>
                  <a:xfrm>
                    <a:off x="1146048" y="1726941"/>
                    <a:ext cx="1901952" cy="248081"/>
                  </a:xfrm>
                  <a:prstGeom prst="rect">
                    <a:avLst/>
                  </a:prstGeom>
                </p:spPr>
              </p:pic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655512" y="1538223"/>
                    <a:ext cx="490536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p62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650746" y="1726941"/>
                    <a:ext cx="6858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</a:t>
                    </a:r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-actin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7" name="TextBox 46"/>
                <p:cNvSpPr txBox="1"/>
                <p:nvPr/>
              </p:nvSpPr>
              <p:spPr>
                <a:xfrm>
                  <a:off x="1818418" y="1506379"/>
                  <a:ext cx="55721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1h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2473724" y="1506379"/>
                  <a:ext cx="55721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4h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16" name="Straight Connector 115"/>
            <p:cNvCxnSpPr/>
            <p:nvPr/>
          </p:nvCxnSpPr>
          <p:spPr>
            <a:xfrm>
              <a:off x="1170289" y="1726941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814512" y="1726941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2452266" y="1726941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1379502" y="3639979"/>
            <a:ext cx="2430498" cy="688032"/>
            <a:chOff x="641886" y="2496979"/>
            <a:chExt cx="2430498" cy="688032"/>
          </a:xfrm>
        </p:grpSpPr>
        <p:grpSp>
          <p:nvGrpSpPr>
            <p:cNvPr id="82" name="Group 81"/>
            <p:cNvGrpSpPr/>
            <p:nvPr/>
          </p:nvGrpSpPr>
          <p:grpSpPr>
            <a:xfrm>
              <a:off x="641886" y="2496979"/>
              <a:ext cx="2430498" cy="688032"/>
              <a:chOff x="641886" y="2344579"/>
              <a:chExt cx="2430498" cy="688032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41886" y="2576793"/>
                <a:ext cx="2430498" cy="455818"/>
                <a:chOff x="641886" y="2290350"/>
                <a:chExt cx="2430498" cy="455818"/>
              </a:xfrm>
            </p:grpSpPr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299" t="74422" r="4902" b="11211"/>
                <a:stretch/>
              </p:blipFill>
              <p:spPr>
                <a:xfrm>
                  <a:off x="1170432" y="2354328"/>
                  <a:ext cx="1901952" cy="211328"/>
                </a:xfrm>
                <a:prstGeom prst="rect">
                  <a:avLst/>
                </a:prstGeom>
              </p:spPr>
            </p:pic>
            <p:sp>
              <p:nvSpPr>
                <p:cNvPr id="71" name="TextBox 70"/>
                <p:cNvSpPr txBox="1"/>
                <p:nvPr/>
              </p:nvSpPr>
              <p:spPr>
                <a:xfrm>
                  <a:off x="650746" y="2290350"/>
                  <a:ext cx="5334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LC3-I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641886" y="2515336"/>
                  <a:ext cx="6858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993" t="42065" r="7536" b="45223"/>
                <a:stretch/>
              </p:blipFill>
              <p:spPr>
                <a:xfrm>
                  <a:off x="1169860" y="2563282"/>
                  <a:ext cx="1901952" cy="163024"/>
                </a:xfrm>
                <a:prstGeom prst="rect">
                  <a:avLst/>
                </a:prstGeom>
              </p:spPr>
            </p:pic>
            <p:sp>
              <p:nvSpPr>
                <p:cNvPr id="74" name="TextBox 73"/>
                <p:cNvSpPr txBox="1"/>
                <p:nvPr/>
              </p:nvSpPr>
              <p:spPr>
                <a:xfrm>
                  <a:off x="650746" y="2392226"/>
                  <a:ext cx="5334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LC3-II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" name="TextBox 78"/>
              <p:cNvSpPr txBox="1"/>
              <p:nvPr/>
            </p:nvSpPr>
            <p:spPr>
              <a:xfrm>
                <a:off x="1299026" y="2344579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827082" y="2344579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1h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476642" y="2344579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4h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0" name="Straight Connector 119"/>
            <p:cNvCxnSpPr/>
            <p:nvPr/>
          </p:nvCxnSpPr>
          <p:spPr>
            <a:xfrm>
              <a:off x="1184146" y="2743200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804130" y="2743200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431137" y="2743200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1423416" y="4554379"/>
            <a:ext cx="2386012" cy="627221"/>
            <a:chOff x="685800" y="3411379"/>
            <a:chExt cx="2386012" cy="627221"/>
          </a:xfrm>
        </p:grpSpPr>
        <p:grpSp>
          <p:nvGrpSpPr>
            <p:cNvPr id="94" name="Group 93"/>
            <p:cNvGrpSpPr/>
            <p:nvPr/>
          </p:nvGrpSpPr>
          <p:grpSpPr>
            <a:xfrm>
              <a:off x="685800" y="3411379"/>
              <a:ext cx="2386012" cy="627221"/>
              <a:chOff x="685800" y="3335179"/>
              <a:chExt cx="2386012" cy="627221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685800" y="3580304"/>
                <a:ext cx="2386012" cy="382096"/>
                <a:chOff x="685800" y="3287945"/>
                <a:chExt cx="2386012" cy="382096"/>
              </a:xfrm>
            </p:grpSpPr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9860" y="3357847"/>
                  <a:ext cx="1901952" cy="100787"/>
                </a:xfrm>
                <a:prstGeom prst="rect">
                  <a:avLst/>
                </a:prstGeom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9860" y="3454549"/>
                  <a:ext cx="1901952" cy="215492"/>
                </a:xfrm>
                <a:prstGeom prst="rect">
                  <a:avLst/>
                </a:prstGeom>
              </p:spPr>
            </p:pic>
            <p:sp>
              <p:nvSpPr>
                <p:cNvPr id="85" name="TextBox 84"/>
                <p:cNvSpPr txBox="1"/>
                <p:nvPr/>
              </p:nvSpPr>
              <p:spPr>
                <a:xfrm>
                  <a:off x="685800" y="3419635"/>
                  <a:ext cx="6858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685800" y="3287945"/>
                  <a:ext cx="6858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Atg7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1" name="TextBox 90"/>
              <p:cNvSpPr txBox="1"/>
              <p:nvPr/>
            </p:nvSpPr>
            <p:spPr>
              <a:xfrm>
                <a:off x="1327686" y="3335179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858917" y="3335179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1h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495585" y="3335179"/>
                <a:ext cx="5572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4h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3" name="Straight Connector 122"/>
            <p:cNvCxnSpPr/>
            <p:nvPr/>
          </p:nvCxnSpPr>
          <p:spPr>
            <a:xfrm>
              <a:off x="1194530" y="3661266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1825129" y="3656504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2467545" y="3656504"/>
              <a:ext cx="5611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5256974" y="1641481"/>
            <a:ext cx="2363026" cy="780785"/>
            <a:chOff x="4724400" y="515779"/>
            <a:chExt cx="2363026" cy="780785"/>
          </a:xfrm>
        </p:grpSpPr>
        <p:grpSp>
          <p:nvGrpSpPr>
            <p:cNvPr id="12" name="Group 11"/>
            <p:cNvGrpSpPr/>
            <p:nvPr/>
          </p:nvGrpSpPr>
          <p:grpSpPr>
            <a:xfrm>
              <a:off x="4724400" y="515779"/>
              <a:ext cx="2359152" cy="780785"/>
              <a:chOff x="3124200" y="2645780"/>
              <a:chExt cx="2359152" cy="780785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609" t="28814" r="18253" b="60593"/>
              <a:stretch/>
            </p:blipFill>
            <p:spPr>
              <a:xfrm>
                <a:off x="3581400" y="2971800"/>
                <a:ext cx="1901952" cy="228234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97" t="38856" r="15128" b="50000"/>
              <a:stretch/>
            </p:blipFill>
            <p:spPr>
              <a:xfrm>
                <a:off x="3581400" y="3195366"/>
                <a:ext cx="1901952" cy="231199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124200" y="2953813"/>
                <a:ext cx="6858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Beclin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124200" y="3179180"/>
                <a:ext cx="6858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779472" y="2645780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267200" y="2645780"/>
                <a:ext cx="5333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1h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920947" y="2645780"/>
                <a:ext cx="5333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4h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7" name="Straight Connector 126"/>
            <p:cNvCxnSpPr/>
            <p:nvPr/>
          </p:nvCxnSpPr>
          <p:spPr>
            <a:xfrm>
              <a:off x="5221896" y="762000"/>
              <a:ext cx="61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5872192" y="762000"/>
              <a:ext cx="5491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6476998" y="762000"/>
              <a:ext cx="61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5214540" y="2590800"/>
            <a:ext cx="2401586" cy="636715"/>
            <a:chOff x="4681966" y="1371600"/>
            <a:chExt cx="2401586" cy="636715"/>
          </a:xfrm>
        </p:grpSpPr>
        <p:grpSp>
          <p:nvGrpSpPr>
            <p:cNvPr id="38" name="Group 37"/>
            <p:cNvGrpSpPr/>
            <p:nvPr/>
          </p:nvGrpSpPr>
          <p:grpSpPr>
            <a:xfrm>
              <a:off x="4681966" y="1371600"/>
              <a:ext cx="2401586" cy="636715"/>
              <a:chOff x="4681966" y="1371600"/>
              <a:chExt cx="2401586" cy="636715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1600" y="1676400"/>
                <a:ext cx="1901952" cy="158221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1600" y="1834621"/>
                <a:ext cx="1901952" cy="131946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4681966" y="1777483"/>
                <a:ext cx="6858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691064" y="1603831"/>
                <a:ext cx="490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p62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334000" y="1371600"/>
                <a:ext cx="3810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879185" y="1371600"/>
                <a:ext cx="5333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1h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510549" y="1371600"/>
                <a:ext cx="5333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HG 4h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33" name="Straight Connector 132"/>
            <p:cNvCxnSpPr/>
            <p:nvPr/>
          </p:nvCxnSpPr>
          <p:spPr>
            <a:xfrm>
              <a:off x="5188558" y="1618118"/>
              <a:ext cx="61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5833263" y="1618118"/>
              <a:ext cx="61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6497361" y="1618118"/>
              <a:ext cx="5571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>
            <a:off x="5256425" y="3620632"/>
            <a:ext cx="2359701" cy="722768"/>
            <a:chOff x="4723851" y="2039779"/>
            <a:chExt cx="2359701" cy="722768"/>
          </a:xfrm>
        </p:grpSpPr>
        <p:grpSp>
          <p:nvGrpSpPr>
            <p:cNvPr id="69" name="Group 68"/>
            <p:cNvGrpSpPr/>
            <p:nvPr/>
          </p:nvGrpSpPr>
          <p:grpSpPr>
            <a:xfrm>
              <a:off x="4723851" y="2039779"/>
              <a:ext cx="2359701" cy="722768"/>
              <a:chOff x="4723851" y="2039779"/>
              <a:chExt cx="2359701" cy="72276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4726781" y="2392226"/>
                <a:ext cx="5334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LC3-II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723851" y="2039779"/>
                <a:ext cx="2359701" cy="722768"/>
                <a:chOff x="4723851" y="2039779"/>
                <a:chExt cx="2359701" cy="722768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5181600" y="2372958"/>
                  <a:ext cx="1901952" cy="370242"/>
                  <a:chOff x="5181600" y="2190007"/>
                  <a:chExt cx="1901952" cy="370242"/>
                </a:xfrm>
              </p:grpSpPr>
              <p:pic>
                <p:nvPicPr>
                  <p:cNvPr id="52" name="Picture 51"/>
                  <p:cNvPicPr>
                    <a:picLocks noChangeAspect="1"/>
                  </p:cNvPicPr>
                  <p:nvPr/>
                </p:nvPicPr>
                <p:blipFill rotWithShape="1">
                  <a:blip r:embed="rId1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2371" t="65674" r="5315" b="18652"/>
                  <a:stretch/>
                </p:blipFill>
                <p:spPr>
                  <a:xfrm>
                    <a:off x="5181600" y="2190007"/>
                    <a:ext cx="1901952" cy="217366"/>
                  </a:xfrm>
                  <a:prstGeom prst="rect">
                    <a:avLst/>
                  </a:prstGeom>
                </p:spPr>
              </p:pic>
              <p:pic>
                <p:nvPicPr>
                  <p:cNvPr id="54" name="Picture 53"/>
                  <p:cNvPicPr>
                    <a:picLocks noChangeAspect="1"/>
                  </p:cNvPicPr>
                  <p:nvPr/>
                </p:nvPicPr>
                <p:blipFill>
                  <a:blip r:embed="rId1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81600" y="2407373"/>
                    <a:ext cx="1901952" cy="15287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9" name="TextBox 58"/>
                <p:cNvSpPr txBox="1"/>
                <p:nvPr/>
              </p:nvSpPr>
              <p:spPr>
                <a:xfrm>
                  <a:off x="5334000" y="2039779"/>
                  <a:ext cx="3810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5887947" y="2039779"/>
                  <a:ext cx="53339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1h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6513116" y="2039779"/>
                  <a:ext cx="53339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HG 4h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4726781" y="2297431"/>
                  <a:ext cx="5334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LC3-I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4723851" y="2531715"/>
                  <a:ext cx="6858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38" name="Straight Connector 137"/>
            <p:cNvCxnSpPr/>
            <p:nvPr/>
          </p:nvCxnSpPr>
          <p:spPr>
            <a:xfrm>
              <a:off x="5188558" y="2286000"/>
              <a:ext cx="5944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5833263" y="2286000"/>
              <a:ext cx="61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6510549" y="2286000"/>
              <a:ext cx="5439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/>
          <p:cNvGrpSpPr/>
          <p:nvPr/>
        </p:nvGrpSpPr>
        <p:grpSpPr>
          <a:xfrm>
            <a:off x="5207397" y="4495800"/>
            <a:ext cx="2408298" cy="1059394"/>
            <a:chOff x="4674823" y="3072704"/>
            <a:chExt cx="2408298" cy="1059394"/>
          </a:xfrm>
        </p:grpSpPr>
        <p:grpSp>
          <p:nvGrpSpPr>
            <p:cNvPr id="113" name="Group 112"/>
            <p:cNvGrpSpPr/>
            <p:nvPr/>
          </p:nvGrpSpPr>
          <p:grpSpPr>
            <a:xfrm>
              <a:off x="4674823" y="3072704"/>
              <a:ext cx="2408298" cy="1059394"/>
              <a:chOff x="4674823" y="3072704"/>
              <a:chExt cx="2408298" cy="1059394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4674823" y="3072704"/>
                <a:ext cx="2369125" cy="902516"/>
                <a:chOff x="4690578" y="2101482"/>
                <a:chExt cx="2369125" cy="902516"/>
              </a:xfrm>
            </p:grpSpPr>
            <p:sp>
              <p:nvSpPr>
                <p:cNvPr id="97" name="TextBox 96"/>
                <p:cNvSpPr txBox="1"/>
                <p:nvPr/>
              </p:nvSpPr>
              <p:spPr>
                <a:xfrm>
                  <a:off x="4742536" y="2439061"/>
                  <a:ext cx="5334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Atg7</a:t>
                  </a:r>
                  <a:endParaRPr 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8" name="Group 97"/>
                <p:cNvGrpSpPr/>
                <p:nvPr/>
              </p:nvGrpSpPr>
              <p:grpSpPr>
                <a:xfrm>
                  <a:off x="4690578" y="2101482"/>
                  <a:ext cx="2369125" cy="902516"/>
                  <a:chOff x="4690578" y="2101482"/>
                  <a:chExt cx="2369125" cy="902516"/>
                </a:xfrm>
              </p:grpSpPr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5346762" y="2101482"/>
                    <a:ext cx="3810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5903701" y="2101482"/>
                    <a:ext cx="533399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 1h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6526304" y="2101482"/>
                    <a:ext cx="533399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 4h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4690578" y="2773166"/>
                    <a:ext cx="6858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</a:t>
                    </a:r>
                    <a:r>
                      <a:rPr 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-actin</a:t>
                    </a:r>
                    <a:endParaRPr lang="en-US" sz="9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5549" y="3394763"/>
                <a:ext cx="1901952" cy="301797"/>
              </a:xfrm>
              <a:prstGeom prst="rect">
                <a:avLst/>
              </a:prstGeom>
            </p:spPr>
          </p:pic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1169" y="3696560"/>
                <a:ext cx="1901952" cy="435538"/>
              </a:xfrm>
              <a:prstGeom prst="rect">
                <a:avLst/>
              </a:prstGeom>
            </p:spPr>
          </p:pic>
        </p:grpSp>
        <p:cxnSp>
          <p:nvCxnSpPr>
            <p:cNvPr id="144" name="Straight Connector 143"/>
            <p:cNvCxnSpPr/>
            <p:nvPr/>
          </p:nvCxnSpPr>
          <p:spPr>
            <a:xfrm>
              <a:off x="5197534" y="3319462"/>
              <a:ext cx="5944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5836871" y="3319462"/>
              <a:ext cx="5944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478725" y="3319462"/>
              <a:ext cx="5944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152399" y="0"/>
            <a:ext cx="8229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Representative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blots to support Figure 5D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6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343</Words>
  <Application>Microsoft Office PowerPoint</Application>
  <PresentationFormat>On-screen Show (4:3)</PresentationFormat>
  <Paragraphs>175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Keller, Amy</dc:creator>
  <cp:lastModifiedBy>Keller, Amy</cp:lastModifiedBy>
  <cp:revision>26</cp:revision>
  <dcterms:created xsi:type="dcterms:W3CDTF">2015-03-20T19:56:35Z</dcterms:created>
  <dcterms:modified xsi:type="dcterms:W3CDTF">2015-09-17T21:54:20Z</dcterms:modified>
</cp:coreProperties>
</file>