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331" r:id="rId2"/>
    <p:sldId id="332" r:id="rId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lena m." initials="Mm" lastIdx="36" clrIdx="0">
    <p:extLst/>
  </p:cmAuthor>
  <p:cmAuthor id="2" name="Byers,Lauren Averett" initials="BA" lastIdx="16" clrIdx="1"/>
  <p:cmAuthor id="3" name="Tong,Pan" initials="ptong" lastIdx="7" clrIdx="2"/>
  <p:cmAuthor id="4" name="Tong,Pan" initials="Tong,Pan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160" autoAdjust="0"/>
    <p:restoredTop sz="94384" autoAdjust="0"/>
  </p:normalViewPr>
  <p:slideViewPr>
    <p:cSldViewPr snapToGrid="0">
      <p:cViewPr>
        <p:scale>
          <a:sx n="90" d="100"/>
          <a:sy n="9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23B4D60-8577-4B48-887B-E41D841EDAB8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713DDB6-4092-4D06-92A6-23DA5DFDC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98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6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46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5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6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8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45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4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3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04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1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032E1-60A8-4490-A2FA-7F9DE322EDA7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462DC-BEB0-471D-AF79-D6B4A75D3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7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0013" y="400428"/>
            <a:ext cx="4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0013" y="3756719"/>
            <a:ext cx="4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endParaRPr lang="en-US" b="1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5765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600" b="1" dirty="0" smtClean="0"/>
              <a:t>Supplemental figure </a:t>
            </a:r>
            <a:r>
              <a:rPr lang="pt-BR" sz="1600" b="1" dirty="0" smtClean="0"/>
              <a:t>S1</a:t>
            </a:r>
            <a:r>
              <a:rPr lang="pt-BR" sz="1600" b="1" dirty="0"/>
              <a:t>.</a:t>
            </a:r>
            <a:endParaRPr lang="en-US" sz="1600" b="1" dirty="0"/>
          </a:p>
        </p:txBody>
      </p:sp>
      <p:pic>
        <p:nvPicPr>
          <p:cNvPr id="4098" name="Picture 2" descr="P:\Projects\MilenaMak\CCLE\Figure4manuscript_1\Fig1_E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3942161"/>
            <a:ext cx="2679700" cy="2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:\Projects\MilenaMak\CCLE\Figure4manuscript_1\Fig1_E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3904061"/>
            <a:ext cx="27051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591599"/>
              </p:ext>
            </p:extLst>
          </p:nvPr>
        </p:nvGraphicFramePr>
        <p:xfrm>
          <a:off x="419100" y="498907"/>
          <a:ext cx="6232978" cy="309891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711724"/>
                <a:gridCol w="586633"/>
                <a:gridCol w="1086997"/>
                <a:gridCol w="864939"/>
                <a:gridCol w="1915886"/>
                <a:gridCol w="1066799"/>
              </a:tblGrid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Symbol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Status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Correlation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Seeds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meta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Identified With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CDH1:1:E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CLDN4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0.377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CDH1:0.377:E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GPR56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CDH1:0.401:E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GRHL2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CDH1:0.404:E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PRSS8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0.399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CDH1:0.399:E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ESRP1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CDH1:0.448:E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ERBB3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CDH1:0.404:E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GALNT3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0.384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CDH1:0.384:E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F11R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CDH1:0.408:E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CDS1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0.414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CDH1:0.414:E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FN1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CDH2;FN1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CDH2:0.483:M;FN1:1:M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FN1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MMP2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CDH2;VIM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CDH2:0.46:M;VIM:0.647:M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AXL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0.604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VIM:0.604:M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65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VIM:1:M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VIM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07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7886700" cy="5765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600" b="1" dirty="0" smtClean="0"/>
              <a:t>Supplemental figure </a:t>
            </a:r>
            <a:r>
              <a:rPr lang="pt-BR" sz="1600" b="1" dirty="0" smtClean="0"/>
              <a:t>S2</a:t>
            </a:r>
            <a:r>
              <a:rPr lang="pt-BR" sz="1600" b="1" dirty="0"/>
              <a:t>.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3" y="400428"/>
            <a:ext cx="4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96127" y="451844"/>
            <a:ext cx="4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B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5143" y="3371817"/>
            <a:ext cx="4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4" r="31576" b="4225"/>
          <a:stretch/>
        </p:blipFill>
        <p:spPr>
          <a:xfrm>
            <a:off x="5777005" y="3973533"/>
            <a:ext cx="3004137" cy="264498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395250" y="3496066"/>
            <a:ext cx="48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pic>
        <p:nvPicPr>
          <p:cNvPr id="6146" name="Picture 2" descr="P:\Projects\MilenaMak\CCLE\Figure4manuscript_1\Fig3_A1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5" r="7936" b="2976"/>
          <a:stretch/>
        </p:blipFill>
        <p:spPr bwMode="auto">
          <a:xfrm>
            <a:off x="5653314" y="671284"/>
            <a:ext cx="3098800" cy="282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26790" y="3822700"/>
            <a:ext cx="5321055" cy="3035300"/>
            <a:chOff x="3503175" y="723900"/>
            <a:chExt cx="5321055" cy="3035300"/>
          </a:xfrm>
        </p:grpSpPr>
        <p:pic>
          <p:nvPicPr>
            <p:cNvPr id="6148" name="Picture 4" descr="P:\Projects\MilenaMak\CCLE\Figure4manuscript_1\Fig3_B1.jpe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9" t="2380" r="4563" b="1786"/>
            <a:stretch/>
          </p:blipFill>
          <p:spPr bwMode="auto">
            <a:xfrm>
              <a:off x="3503175" y="723900"/>
              <a:ext cx="2884925" cy="302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9" name="Picture 5" descr="P:\Projects\MilenaMak\CCLE\Figure4manuscript_1\Fig3_B2.jpe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6" t="2184" r="18850" b="1190"/>
            <a:stretch/>
          </p:blipFill>
          <p:spPr bwMode="auto">
            <a:xfrm>
              <a:off x="6426199" y="749300"/>
              <a:ext cx="2398031" cy="300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391886" y="435428"/>
            <a:ext cx="3973286" cy="3178628"/>
            <a:chOff x="-1400176" y="-800100"/>
            <a:chExt cx="10152289" cy="8401049"/>
          </a:xfrm>
        </p:grpSpPr>
        <p:pic>
          <p:nvPicPr>
            <p:cNvPr id="1026" name="Picture 2" descr="\\mdadqsfs02\bioinfo2\ptong1\Projects\MilenaMak\CCLE\Figure4manuscript_1\Fig3_A2.jpe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97" t="24316" r="10951" b="11013"/>
            <a:stretch/>
          </p:blipFill>
          <p:spPr bwMode="auto">
            <a:xfrm>
              <a:off x="-1400176" y="-800100"/>
              <a:ext cx="10152289" cy="8401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\\mdadqsfs02\bioinfo2\ptong1\Projects\MilenaMak\CCLE\Figure4manuscript_1\Fig3_A2.jpe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60" t="14344" r="53321" b="79497"/>
            <a:stretch/>
          </p:blipFill>
          <p:spPr bwMode="auto">
            <a:xfrm>
              <a:off x="586469" y="-734784"/>
              <a:ext cx="1600200" cy="80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789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19130</TotalTime>
  <Words>105</Words>
  <Application>Microsoft Office PowerPoint</Application>
  <PresentationFormat>On-screen Show (4:3)</PresentationFormat>
  <Paragraphs>98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EMT integrated analysis</dc:title>
  <dc:creator>Milena m.</dc:creator>
  <cp:lastModifiedBy>Robert Cardnell</cp:lastModifiedBy>
  <cp:revision>262</cp:revision>
  <cp:lastPrinted>2014-10-21T20:07:23Z</cp:lastPrinted>
  <dcterms:created xsi:type="dcterms:W3CDTF">2013-12-01T06:11:42Z</dcterms:created>
  <dcterms:modified xsi:type="dcterms:W3CDTF">2015-03-30T16:44:18Z</dcterms:modified>
</cp:coreProperties>
</file>