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FORISCA%20Project%20Cambodia%2020130601\Data%20management\Analyses\Optimal%20MUAC%20cut-off%20levels%20by%20age%20and%20sex_MF_V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algn="ctr">
              <a:defRPr/>
            </a:pPr>
            <a:r>
              <a:rPr lang="nl-NL" sz="1800" b="1" i="0" baseline="0"/>
              <a:t>AUC at different cut-off levels VS BAZ&lt;-2, by sex </a:t>
            </a:r>
            <a:endParaRPr lang="en-US"/>
          </a:p>
          <a:p>
            <a:pPr algn="ctr">
              <a:defRPr/>
            </a:pPr>
            <a:r>
              <a:rPr lang="nl-NL" sz="1800" b="1" i="0" baseline="0"/>
              <a:t>(children 11-13.9 y)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7714241622228209E-2"/>
          <c:y val="0.19365841174615078"/>
          <c:w val="0.8476819678759"/>
          <c:h val="0.70813791133251203"/>
        </c:manualLayout>
      </c:layout>
      <c:lineChart>
        <c:grouping val="standard"/>
        <c:varyColors val="0"/>
        <c:ser>
          <c:idx val="0"/>
          <c:order val="0"/>
          <c:tx>
            <c:strRef>
              <c:f>'11-13.9y'!$D$2:$F$2</c:f>
              <c:strCache>
                <c:ptCount val="1"/>
                <c:pt idx="0">
                  <c:v>MALE</c:v>
                </c:pt>
              </c:strCache>
            </c:strRef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cat>
            <c:numRef>
              <c:f>'11-13.9y'!$C$30:$C$50</c:f>
              <c:numCache>
                <c:formatCode>0.0</c:formatCode>
                <c:ptCount val="21"/>
                <c:pt idx="0">
                  <c:v>17</c:v>
                </c:pt>
                <c:pt idx="1">
                  <c:v>17.100000000000001</c:v>
                </c:pt>
                <c:pt idx="2">
                  <c:v>17.2</c:v>
                </c:pt>
                <c:pt idx="3">
                  <c:v>17.3</c:v>
                </c:pt>
                <c:pt idx="4">
                  <c:v>17.399999999999999</c:v>
                </c:pt>
                <c:pt idx="5">
                  <c:v>17.5</c:v>
                </c:pt>
                <c:pt idx="6">
                  <c:v>17.600000000000001</c:v>
                </c:pt>
                <c:pt idx="7">
                  <c:v>17.7</c:v>
                </c:pt>
                <c:pt idx="8">
                  <c:v>17.8</c:v>
                </c:pt>
                <c:pt idx="9">
                  <c:v>17.899999999999999</c:v>
                </c:pt>
                <c:pt idx="10">
                  <c:v>18</c:v>
                </c:pt>
                <c:pt idx="11">
                  <c:v>18.100000000000001</c:v>
                </c:pt>
                <c:pt idx="12">
                  <c:v>18.2</c:v>
                </c:pt>
                <c:pt idx="13">
                  <c:v>18.3</c:v>
                </c:pt>
                <c:pt idx="14">
                  <c:v>18.399999999999999</c:v>
                </c:pt>
                <c:pt idx="15">
                  <c:v>18.5</c:v>
                </c:pt>
                <c:pt idx="16">
                  <c:v>18.600000000000001</c:v>
                </c:pt>
                <c:pt idx="17">
                  <c:v>18.7</c:v>
                </c:pt>
                <c:pt idx="18">
                  <c:v>18.8</c:v>
                </c:pt>
                <c:pt idx="19">
                  <c:v>18.899999999999999</c:v>
                </c:pt>
                <c:pt idx="20">
                  <c:v>19</c:v>
                </c:pt>
              </c:numCache>
            </c:numRef>
          </c:cat>
          <c:val>
            <c:numRef>
              <c:f>'11-13.9y'!$F$30:$F$50</c:f>
              <c:numCache>
                <c:formatCode>0.00</c:formatCode>
                <c:ptCount val="21"/>
                <c:pt idx="0">
                  <c:v>0.68</c:v>
                </c:pt>
                <c:pt idx="1">
                  <c:v>0.70400000000000007</c:v>
                </c:pt>
                <c:pt idx="2">
                  <c:v>0.69299999999999995</c:v>
                </c:pt>
                <c:pt idx="3">
                  <c:v>0.70800000000000007</c:v>
                </c:pt>
                <c:pt idx="4">
                  <c:v>0.70800000000000007</c:v>
                </c:pt>
                <c:pt idx="5">
                  <c:v>0.72900000000000009</c:v>
                </c:pt>
                <c:pt idx="6">
                  <c:v>0.7400000000000001</c:v>
                </c:pt>
                <c:pt idx="7">
                  <c:v>0.74600000000000011</c:v>
                </c:pt>
                <c:pt idx="8">
                  <c:v>0.75400000000000011</c:v>
                </c:pt>
                <c:pt idx="9">
                  <c:v>0.76000000000000012</c:v>
                </c:pt>
                <c:pt idx="10">
                  <c:v>0.76600000000000013</c:v>
                </c:pt>
                <c:pt idx="11">
                  <c:v>0.76000000000000012</c:v>
                </c:pt>
                <c:pt idx="12">
                  <c:v>0.76800000000000013</c:v>
                </c:pt>
                <c:pt idx="13">
                  <c:v>0.75100000000000011</c:v>
                </c:pt>
                <c:pt idx="14">
                  <c:v>0.7350000000000001</c:v>
                </c:pt>
                <c:pt idx="15">
                  <c:v>0.71200000000000008</c:v>
                </c:pt>
                <c:pt idx="16">
                  <c:v>0.70900000000000007</c:v>
                </c:pt>
                <c:pt idx="17">
                  <c:v>0.70700000000000007</c:v>
                </c:pt>
                <c:pt idx="18">
                  <c:v>0.69099999999999995</c:v>
                </c:pt>
                <c:pt idx="19">
                  <c:v>0.69000000000000006</c:v>
                </c:pt>
                <c:pt idx="20">
                  <c:v>0.67800000000000005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'11-13.9y'!$K$2:$N$2</c:f>
              <c:strCache>
                <c:ptCount val="1"/>
                <c:pt idx="0">
                  <c:v>FEMALE</c:v>
                </c:pt>
              </c:strCache>
            </c:strRef>
          </c:tx>
          <c:spPr>
            <a:ln>
              <a:solidFill>
                <a:schemeClr val="tx1"/>
              </a:solidFill>
              <a:prstDash val="lgDash"/>
            </a:ln>
          </c:spPr>
          <c:marker>
            <c:symbol val="none"/>
          </c:marker>
          <c:cat>
            <c:numRef>
              <c:f>'11-13.9y'!$C$30:$C$50</c:f>
              <c:numCache>
                <c:formatCode>0.0</c:formatCode>
                <c:ptCount val="21"/>
                <c:pt idx="0">
                  <c:v>17</c:v>
                </c:pt>
                <c:pt idx="1">
                  <c:v>17.100000000000001</c:v>
                </c:pt>
                <c:pt idx="2">
                  <c:v>17.2</c:v>
                </c:pt>
                <c:pt idx="3">
                  <c:v>17.3</c:v>
                </c:pt>
                <c:pt idx="4">
                  <c:v>17.399999999999999</c:v>
                </c:pt>
                <c:pt idx="5">
                  <c:v>17.5</c:v>
                </c:pt>
                <c:pt idx="6">
                  <c:v>17.600000000000001</c:v>
                </c:pt>
                <c:pt idx="7">
                  <c:v>17.7</c:v>
                </c:pt>
                <c:pt idx="8">
                  <c:v>17.8</c:v>
                </c:pt>
                <c:pt idx="9">
                  <c:v>17.899999999999999</c:v>
                </c:pt>
                <c:pt idx="10">
                  <c:v>18</c:v>
                </c:pt>
                <c:pt idx="11">
                  <c:v>18.100000000000001</c:v>
                </c:pt>
                <c:pt idx="12">
                  <c:v>18.2</c:v>
                </c:pt>
                <c:pt idx="13">
                  <c:v>18.3</c:v>
                </c:pt>
                <c:pt idx="14">
                  <c:v>18.399999999999999</c:v>
                </c:pt>
                <c:pt idx="15">
                  <c:v>18.5</c:v>
                </c:pt>
                <c:pt idx="16">
                  <c:v>18.600000000000001</c:v>
                </c:pt>
                <c:pt idx="17">
                  <c:v>18.7</c:v>
                </c:pt>
                <c:pt idx="18">
                  <c:v>18.8</c:v>
                </c:pt>
                <c:pt idx="19">
                  <c:v>18.899999999999999</c:v>
                </c:pt>
                <c:pt idx="20">
                  <c:v>19</c:v>
                </c:pt>
              </c:numCache>
            </c:numRef>
          </c:cat>
          <c:val>
            <c:numRef>
              <c:f>'11-13.9y'!$M$30:$M$50</c:f>
              <c:numCache>
                <c:formatCode>0.00</c:formatCode>
                <c:ptCount val="21"/>
                <c:pt idx="0">
                  <c:v>0.75000000000000011</c:v>
                </c:pt>
                <c:pt idx="1">
                  <c:v>0.75700000000000012</c:v>
                </c:pt>
                <c:pt idx="2">
                  <c:v>0.75600000000000012</c:v>
                </c:pt>
                <c:pt idx="3">
                  <c:v>0.77100000000000002</c:v>
                </c:pt>
                <c:pt idx="4">
                  <c:v>0.78999999999999992</c:v>
                </c:pt>
                <c:pt idx="5">
                  <c:v>0.78699999999999992</c:v>
                </c:pt>
                <c:pt idx="6">
                  <c:v>0.80800000000000005</c:v>
                </c:pt>
                <c:pt idx="7">
                  <c:v>0.82100000000000017</c:v>
                </c:pt>
                <c:pt idx="8">
                  <c:v>0.81400000000000017</c:v>
                </c:pt>
                <c:pt idx="9">
                  <c:v>0.81300000000000017</c:v>
                </c:pt>
                <c:pt idx="10">
                  <c:v>0.80200000000000005</c:v>
                </c:pt>
                <c:pt idx="11">
                  <c:v>0.79199999999999993</c:v>
                </c:pt>
                <c:pt idx="12">
                  <c:v>0.79799999999999993</c:v>
                </c:pt>
                <c:pt idx="13">
                  <c:v>0.78999999999999992</c:v>
                </c:pt>
                <c:pt idx="14">
                  <c:v>0.79299999999999993</c:v>
                </c:pt>
                <c:pt idx="15">
                  <c:v>0.79199999999999993</c:v>
                </c:pt>
                <c:pt idx="16">
                  <c:v>0.77600000000000002</c:v>
                </c:pt>
                <c:pt idx="17">
                  <c:v>0.77100000000000002</c:v>
                </c:pt>
                <c:pt idx="18">
                  <c:v>0.75600000000000012</c:v>
                </c:pt>
                <c:pt idx="19">
                  <c:v>0.74800000000000011</c:v>
                </c:pt>
                <c:pt idx="20">
                  <c:v>0.7410000000000001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'11-13.9y'!$S$2:$U$2</c:f>
              <c:strCache>
                <c:ptCount val="1"/>
                <c:pt idx="0">
                  <c:v>TOTAL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cat>
            <c:numRef>
              <c:f>'11-13.9y'!$C$30:$C$50</c:f>
              <c:numCache>
                <c:formatCode>0.0</c:formatCode>
                <c:ptCount val="21"/>
                <c:pt idx="0">
                  <c:v>17</c:v>
                </c:pt>
                <c:pt idx="1">
                  <c:v>17.100000000000001</c:v>
                </c:pt>
                <c:pt idx="2">
                  <c:v>17.2</c:v>
                </c:pt>
                <c:pt idx="3">
                  <c:v>17.3</c:v>
                </c:pt>
                <c:pt idx="4">
                  <c:v>17.399999999999999</c:v>
                </c:pt>
                <c:pt idx="5">
                  <c:v>17.5</c:v>
                </c:pt>
                <c:pt idx="6">
                  <c:v>17.600000000000001</c:v>
                </c:pt>
                <c:pt idx="7">
                  <c:v>17.7</c:v>
                </c:pt>
                <c:pt idx="8">
                  <c:v>17.8</c:v>
                </c:pt>
                <c:pt idx="9">
                  <c:v>17.899999999999999</c:v>
                </c:pt>
                <c:pt idx="10">
                  <c:v>18</c:v>
                </c:pt>
                <c:pt idx="11">
                  <c:v>18.100000000000001</c:v>
                </c:pt>
                <c:pt idx="12">
                  <c:v>18.2</c:v>
                </c:pt>
                <c:pt idx="13">
                  <c:v>18.3</c:v>
                </c:pt>
                <c:pt idx="14">
                  <c:v>18.399999999999999</c:v>
                </c:pt>
                <c:pt idx="15">
                  <c:v>18.5</c:v>
                </c:pt>
                <c:pt idx="16">
                  <c:v>18.600000000000001</c:v>
                </c:pt>
                <c:pt idx="17">
                  <c:v>18.7</c:v>
                </c:pt>
                <c:pt idx="18">
                  <c:v>18.8</c:v>
                </c:pt>
                <c:pt idx="19">
                  <c:v>18.899999999999999</c:v>
                </c:pt>
                <c:pt idx="20">
                  <c:v>19</c:v>
                </c:pt>
              </c:numCache>
            </c:numRef>
          </c:cat>
          <c:val>
            <c:numRef>
              <c:f>'11-13.9y'!$U$30:$U$50</c:f>
              <c:numCache>
                <c:formatCode>0.00</c:formatCode>
                <c:ptCount val="21"/>
                <c:pt idx="0">
                  <c:v>0.71100000000000008</c:v>
                </c:pt>
                <c:pt idx="1">
                  <c:v>0.72800000000000009</c:v>
                </c:pt>
                <c:pt idx="2">
                  <c:v>0.72400000000000009</c:v>
                </c:pt>
                <c:pt idx="3">
                  <c:v>0.7370000000000001</c:v>
                </c:pt>
                <c:pt idx="4">
                  <c:v>0.74600000000000011</c:v>
                </c:pt>
                <c:pt idx="5">
                  <c:v>0.75600000000000012</c:v>
                </c:pt>
                <c:pt idx="6">
                  <c:v>0.77100000000000002</c:v>
                </c:pt>
                <c:pt idx="7">
                  <c:v>0.78099999999999992</c:v>
                </c:pt>
                <c:pt idx="8">
                  <c:v>0.78199999999999992</c:v>
                </c:pt>
                <c:pt idx="9">
                  <c:v>0.78499999999999992</c:v>
                </c:pt>
                <c:pt idx="10">
                  <c:v>0.78399999999999992</c:v>
                </c:pt>
                <c:pt idx="11">
                  <c:v>0.77600000000000002</c:v>
                </c:pt>
                <c:pt idx="12">
                  <c:v>0.78399999999999992</c:v>
                </c:pt>
                <c:pt idx="13">
                  <c:v>0.77100000000000002</c:v>
                </c:pt>
                <c:pt idx="14">
                  <c:v>0.76300000000000001</c:v>
                </c:pt>
                <c:pt idx="15">
                  <c:v>0.75100000000000011</c:v>
                </c:pt>
                <c:pt idx="16">
                  <c:v>0.7420000000000001</c:v>
                </c:pt>
                <c:pt idx="17">
                  <c:v>0.7390000000000001</c:v>
                </c:pt>
                <c:pt idx="18">
                  <c:v>0.72300000000000009</c:v>
                </c:pt>
                <c:pt idx="19">
                  <c:v>0.71900000000000008</c:v>
                </c:pt>
                <c:pt idx="20">
                  <c:v>0.70900000000000007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82752"/>
        <c:axId val="19884288"/>
      </c:lineChart>
      <c:catAx>
        <c:axId val="19882752"/>
        <c:scaling>
          <c:orientation val="minMax"/>
        </c:scaling>
        <c:delete val="0"/>
        <c:axPos val="b"/>
        <c:numFmt formatCode="0.0" sourceLinked="1"/>
        <c:majorTickMark val="out"/>
        <c:minorTickMark val="none"/>
        <c:tickLblPos val="nextTo"/>
        <c:crossAx val="19884288"/>
        <c:crosses val="autoZero"/>
        <c:auto val="1"/>
        <c:lblAlgn val="ctr"/>
        <c:lblOffset val="100"/>
        <c:noMultiLvlLbl val="0"/>
      </c:catAx>
      <c:valAx>
        <c:axId val="19884288"/>
        <c:scaling>
          <c:orientation val="minMax"/>
          <c:min val="0.5"/>
        </c:scaling>
        <c:delete val="0"/>
        <c:axPos val="l"/>
        <c:majorGridlines/>
        <c:numFmt formatCode="0.0" sourceLinked="0"/>
        <c:majorTickMark val="out"/>
        <c:minorTickMark val="none"/>
        <c:tickLblPos val="nextTo"/>
        <c:crossAx val="1988275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373DD-5D48-43FF-B2D1-5AD62F19A3FA}" type="datetimeFigureOut">
              <a:rPr lang="en-US" smtClean="0"/>
              <a:pPr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5825F-317F-45D3-941D-660A8909EC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iek 1"/>
          <p:cNvGraphicFramePr/>
          <p:nvPr/>
        </p:nvGraphicFramePr>
        <p:xfrm>
          <a:off x="-1" y="1328737"/>
          <a:ext cx="9144001" cy="420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Marion Fiorentino</dc:creator>
  <cp:lastModifiedBy>Marion Fiorentino</cp:lastModifiedBy>
  <cp:revision>3</cp:revision>
  <dcterms:created xsi:type="dcterms:W3CDTF">2014-07-21T09:02:50Z</dcterms:created>
  <dcterms:modified xsi:type="dcterms:W3CDTF">2015-12-23T10:05:02Z</dcterms:modified>
</cp:coreProperties>
</file>