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ratheet\Desktop\Divya%202015\lloyd%20lab\UCB%20Alpha%20globin%200127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25400">
                <a:solidFill>
                  <a:sysClr val="windowText" lastClr="000000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Sheet5!$N$4:$O$4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14.7715</c:v>
                  </c:pt>
                </c:numCache>
              </c:numRef>
            </c:plus>
            <c:minus>
              <c:numRef>
                <c:f>Sheet5!$N$4:$O$4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14.7715</c:v>
                  </c:pt>
                </c:numCache>
              </c:numRef>
            </c:minus>
          </c:errBars>
          <c:val>
            <c:numRef>
              <c:f>Sheet5!$N$2:$O$2</c:f>
              <c:numCache>
                <c:formatCode>General</c:formatCode>
                <c:ptCount val="2"/>
                <c:pt idx="0">
                  <c:v>100</c:v>
                </c:pt>
                <c:pt idx="1">
                  <c:v>66.910000000000025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90459440"/>
        <c:axId val="309456208"/>
      </c:barChart>
      <c:catAx>
        <c:axId val="39045944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25400">
            <a:solidFill>
              <a:schemeClr val="tx1"/>
            </a:solidFill>
          </a:ln>
        </c:spPr>
        <c:crossAx val="309456208"/>
        <c:crosses val="autoZero"/>
        <c:auto val="1"/>
        <c:lblAlgn val="ctr"/>
        <c:lblOffset val="100"/>
        <c:noMultiLvlLbl val="0"/>
      </c:catAx>
      <c:valAx>
        <c:axId val="309456208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90459440"/>
        <c:crosses val="autoZero"/>
        <c:crossBetween val="between"/>
        <c:majorUnit val="2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8BDD2-117D-4111-A06F-F2F8B1137D45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0C4B1-694F-49A2-8A07-3F7A7FA048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8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239D-3DBC-4685-B456-C894159E8C1F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F07C1-A1E1-4FD6-9963-485033244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18634"/>
          <a:stretch/>
        </p:blipFill>
        <p:spPr bwMode="auto">
          <a:xfrm>
            <a:off x="4422440" y="929141"/>
            <a:ext cx="3654760" cy="297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 rot="16200000">
            <a:off x="2698475" y="2298727"/>
            <a:ext cx="342012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%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-globin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Cyclophilin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mRNA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l-GR" sz="12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648200" y="3810000"/>
            <a:ext cx="33528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KLF1/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Cyclophilin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 mRNA </a:t>
            </a:r>
            <a:endParaRPr lang="el-GR" sz="12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61701" y="91062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91347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1023091"/>
            <a:ext cx="2200678" cy="3124200"/>
            <a:chOff x="3112842" y="2096431"/>
            <a:chExt cx="2887908" cy="3657599"/>
          </a:xfrm>
        </p:grpSpPr>
        <p:graphicFrame>
          <p:nvGraphicFramePr>
            <p:cNvPr id="10" name="Chart 9"/>
            <p:cNvGraphicFramePr/>
            <p:nvPr/>
          </p:nvGraphicFramePr>
          <p:xfrm>
            <a:off x="3276600" y="2286000"/>
            <a:ext cx="272415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 rot="16200000">
              <a:off x="1422542" y="3786731"/>
              <a:ext cx="3657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Relative % α-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globin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/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Cyclophlin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A mRNA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10000" y="4876800"/>
              <a:ext cx="1066799" cy="540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Scr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shRNA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76798" y="4876800"/>
              <a:ext cx="1112934" cy="540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KLF1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shRNA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9768" y="2358737"/>
              <a:ext cx="45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*</a:t>
              </a:r>
              <a:endParaRPr lang="en-US" sz="2800" b="1" dirty="0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800600" y="2971800"/>
            <a:ext cx="31272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2553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Divya</dc:creator>
  <cp:lastModifiedBy>Joyce Lloyd</cp:lastModifiedBy>
  <cp:revision>57</cp:revision>
  <cp:lastPrinted>2015-03-09T21:18:51Z</cp:lastPrinted>
  <dcterms:created xsi:type="dcterms:W3CDTF">2015-02-26T10:41:02Z</dcterms:created>
  <dcterms:modified xsi:type="dcterms:W3CDTF">2016-01-07T19:42:50Z</dcterms:modified>
</cp:coreProperties>
</file>