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1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94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8" autoAdjust="0"/>
    <p:restoredTop sz="94265" autoAdjust="0"/>
  </p:normalViewPr>
  <p:slideViewPr>
    <p:cSldViewPr snapToGrid="0" snapToObjects="1" showGuides="1">
      <p:cViewPr>
        <p:scale>
          <a:sx n="112" d="100"/>
          <a:sy n="112" d="100"/>
        </p:scale>
        <p:origin x="-328" y="-8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D9902-8F17-6E41-8E06-327BA2DC1082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5510F-F870-2A4A-A8F0-EAB1C1FE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48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22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7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8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6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9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7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25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2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2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9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0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846" y="2894683"/>
            <a:ext cx="3659679" cy="27187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8906" y="80187"/>
            <a:ext cx="3691856" cy="2814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13670" y="80187"/>
            <a:ext cx="29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92769" y="2849965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2869" y="5613410"/>
            <a:ext cx="8463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Supplementary Figure S3. Correlation of virus entry and viral gene transfer in </a:t>
            </a:r>
            <a:r>
              <a:rPr lang="en-US" sz="1600" b="1" dirty="0" err="1"/>
              <a:t>neuroblastoma</a:t>
            </a:r>
            <a:r>
              <a:rPr lang="en-US" sz="1600" b="1" dirty="0"/>
              <a:t> cell panel.</a:t>
            </a:r>
            <a:r>
              <a:rPr lang="en-US" sz="1600" dirty="0"/>
              <a:t> Pearson’s correlation coefficients were calculated between (a) the entry of </a:t>
            </a:r>
            <a:r>
              <a:rPr lang="en-US" sz="1600" dirty="0" err="1"/>
              <a:t>Seprehvir</a:t>
            </a:r>
            <a:r>
              <a:rPr lang="en-US" sz="1600" dirty="0"/>
              <a:t> (Figure 1a) and K26GFP (Supplementary FigureS2a); and (b) K26GFP entry and gene transfer (Supplementary FigureS2b) following K26GFP infection. 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2448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69425</TotalTime>
  <Words>60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NCHRI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Line Demographics</dc:title>
  <dc:creator>Pin-Yi Wang</dc:creator>
  <cp:lastModifiedBy>Pin-Yi Wang</cp:lastModifiedBy>
  <cp:revision>331</cp:revision>
  <cp:lastPrinted>2015-10-22T20:06:49Z</cp:lastPrinted>
  <dcterms:created xsi:type="dcterms:W3CDTF">2013-10-16T17:30:56Z</dcterms:created>
  <dcterms:modified xsi:type="dcterms:W3CDTF">2015-10-22T20:27:00Z</dcterms:modified>
</cp:coreProperties>
</file>