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2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943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8" autoAdjust="0"/>
    <p:restoredTop sz="94265" autoAdjust="0"/>
  </p:normalViewPr>
  <p:slideViewPr>
    <p:cSldViewPr snapToGrid="0" snapToObjects="1" showGuides="1">
      <p:cViewPr>
        <p:scale>
          <a:sx n="112" d="100"/>
          <a:sy n="112" d="100"/>
        </p:scale>
        <p:origin x="-328" y="624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D9902-8F17-6E41-8E06-327BA2DC1082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5510F-F870-2A4A-A8F0-EAB1C1FE6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48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S5. Human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neuroblastoma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cell lines display differential responses to IFN-beta treatment.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Four selected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neuroblastoma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cell lines were treated with 0, 50U/ml or 500U/ml of recombinant human IFN-beta 1a (PBL Assay Science, Piscataway, NJ) for 24 hours, duplicated per treatment. Quantitative RT-PCR analysis for mRNA expression of a panel of 5 human interferon-stimulated genes (ISGs): ISG15, MX-1, PKR, PML, STAT-1. Data are presented relative to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Gapdh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Error bars represent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s.d.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(n=3). Results shown are representative of two independent experiments. Primer sequence for ISG15,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amplicon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size 142bp, forward: AATGCGACGAACCTCTGAGC, reverse: CAGCCAGAACAGGTCGTC; for MX-1,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amplicon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size 210bp, forward: GTGGCTGAGAACAACCTGTG, reverse: GGCATCTGGTCACGATCCC; for PKR,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amplicon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size 150bp, forward: ATGATGGAAAGCGAACAAGGA, reverse: GTTTCAAAAGCAGTGTCACATACATG; for PML,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amplicon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size 78bp, forward: TGACCAGCATCTACTGCCG, reverse: AGCTCACTGTGGCTGCTGTC; for STAT-1,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amplicon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size 122bp, forward: TCCGTGGACGAGGTTTTGTAAG, reverse: ATGCACCCATCATTCCAGAGAG. *p&lt;0.05, ** p&lt;0.01, *** p&lt;0.001and **** p&lt;0.0001.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C1B4C-02D3-5844-9F29-261DFB8487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052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722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57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886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62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89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77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025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323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946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82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9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D34D5-0DD3-194D-B423-AEAE37D8E8E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A019E-D380-734B-8DCF-1E7D82234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04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7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614" y="313868"/>
            <a:ext cx="4410273" cy="27341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323" y="2311978"/>
            <a:ext cx="3272877" cy="24378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99" y="4091149"/>
            <a:ext cx="3434501" cy="26398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1100" y="483200"/>
            <a:ext cx="3517900" cy="2578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7300" y="2362200"/>
            <a:ext cx="3441700" cy="2819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60931" y="5802798"/>
            <a:ext cx="44421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S5</a:t>
            </a:r>
            <a:r>
              <a:rPr lang="en-US" b="1" dirty="0" smtClean="0"/>
              <a:t>.</a:t>
            </a:r>
          </a:p>
          <a:p>
            <a:r>
              <a:rPr lang="en-US" b="1" dirty="0"/>
              <a:t>Human </a:t>
            </a:r>
            <a:r>
              <a:rPr lang="en-US" b="1" dirty="0" err="1"/>
              <a:t>neuroblastoma</a:t>
            </a:r>
            <a:r>
              <a:rPr lang="en-US" b="1" dirty="0"/>
              <a:t> cell lines display differential responses to IFN-beta </a:t>
            </a:r>
            <a:r>
              <a:rPr lang="en-US" b="1" dirty="0" smtClean="0"/>
              <a:t>treatment.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398305" y="3429572"/>
            <a:ext cx="5423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****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319499" y="3297795"/>
            <a:ext cx="5423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****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434951" y="4977172"/>
            <a:ext cx="36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938152" y="5610048"/>
            <a:ext cx="36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157005" y="5244725"/>
            <a:ext cx="274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2666558" y="4860748"/>
            <a:ext cx="274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2777163" y="4551743"/>
            <a:ext cx="5423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****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529640" y="4359754"/>
            <a:ext cx="274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589305" y="1953026"/>
            <a:ext cx="274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6764446" y="1735637"/>
            <a:ext cx="274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8138705" y="1581748"/>
            <a:ext cx="274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6068605" y="3677509"/>
            <a:ext cx="274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6581993" y="4046486"/>
            <a:ext cx="274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6739046" y="3496732"/>
            <a:ext cx="36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7258194" y="3623732"/>
            <a:ext cx="274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7415247" y="2793111"/>
            <a:ext cx="36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7946281" y="3402341"/>
            <a:ext cx="274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8103334" y="2852587"/>
            <a:ext cx="36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1221639" y="1888726"/>
            <a:ext cx="36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1443984" y="1225746"/>
            <a:ext cx="274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2068593" y="1975498"/>
            <a:ext cx="274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2506313" y="1828071"/>
            <a:ext cx="36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2639832" y="1136157"/>
            <a:ext cx="452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***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3076722" y="1735637"/>
            <a:ext cx="452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***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3370590" y="396131"/>
            <a:ext cx="274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grpSp>
        <p:nvGrpSpPr>
          <p:cNvPr id="43" name="Group 42"/>
          <p:cNvGrpSpPr/>
          <p:nvPr/>
        </p:nvGrpSpPr>
        <p:grpSpPr>
          <a:xfrm>
            <a:off x="1221639" y="1919853"/>
            <a:ext cx="213312" cy="247122"/>
            <a:chOff x="1230672" y="703908"/>
            <a:chExt cx="213312" cy="247122"/>
          </a:xfrm>
          <a:effectLst/>
        </p:grpSpPr>
        <p:cxnSp>
          <p:nvCxnSpPr>
            <p:cNvPr id="3" name="Straight Connector 2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1434951" y="703908"/>
              <a:ext cx="9033" cy="101248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1222380" y="903060"/>
            <a:ext cx="362760" cy="1009122"/>
            <a:chOff x="1230672" y="703908"/>
            <a:chExt cx="213312" cy="247122"/>
          </a:xfrm>
          <a:effectLst/>
        </p:grpSpPr>
        <p:cxnSp>
          <p:nvCxnSpPr>
            <p:cNvPr id="45" name="Straight Connector 44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1443984" y="703908"/>
              <a:ext cx="0" cy="55981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2503071" y="1815181"/>
            <a:ext cx="213312" cy="247122"/>
            <a:chOff x="1230672" y="703908"/>
            <a:chExt cx="213312" cy="247122"/>
          </a:xfrm>
          <a:effectLst/>
        </p:grpSpPr>
        <p:cxnSp>
          <p:nvCxnSpPr>
            <p:cNvPr id="58" name="Straight Connector 57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1434951" y="703908"/>
              <a:ext cx="9033" cy="101248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2503812" y="809728"/>
            <a:ext cx="362760" cy="1009122"/>
            <a:chOff x="1230672" y="703908"/>
            <a:chExt cx="213312" cy="247122"/>
          </a:xfrm>
          <a:effectLst/>
        </p:grpSpPr>
        <p:cxnSp>
          <p:nvCxnSpPr>
            <p:cNvPr id="62" name="Straight Connector 61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1443984" y="703908"/>
              <a:ext cx="0" cy="55981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1855138" y="1851480"/>
            <a:ext cx="354666" cy="330504"/>
            <a:chOff x="1230672" y="703908"/>
            <a:chExt cx="213313" cy="247122"/>
          </a:xfrm>
          <a:effectLst/>
        </p:grpSpPr>
        <p:cxnSp>
          <p:nvCxnSpPr>
            <p:cNvPr id="66" name="Straight Connector 65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>
              <a:off x="1443984" y="703908"/>
              <a:ext cx="1" cy="96993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3146880" y="395886"/>
            <a:ext cx="358320" cy="1218834"/>
            <a:chOff x="1230672" y="703908"/>
            <a:chExt cx="213312" cy="247122"/>
          </a:xfrm>
          <a:effectLst/>
        </p:grpSpPr>
        <p:cxnSp>
          <p:nvCxnSpPr>
            <p:cNvPr id="75" name="Straight Connector 74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1443984" y="703908"/>
              <a:ext cx="0" cy="27881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3144762" y="1616799"/>
            <a:ext cx="208038" cy="527495"/>
            <a:chOff x="3144762" y="1616799"/>
            <a:chExt cx="273968" cy="527495"/>
          </a:xfrm>
        </p:grpSpPr>
        <p:grpSp>
          <p:nvGrpSpPr>
            <p:cNvPr id="70" name="Group 69"/>
            <p:cNvGrpSpPr/>
            <p:nvPr/>
          </p:nvGrpSpPr>
          <p:grpSpPr>
            <a:xfrm>
              <a:off x="3144762" y="1616799"/>
              <a:ext cx="273968" cy="527495"/>
              <a:chOff x="1230672" y="703908"/>
              <a:chExt cx="213312" cy="247122"/>
            </a:xfrm>
            <a:effectLst/>
          </p:grpSpPr>
          <p:cxnSp>
            <p:nvCxnSpPr>
              <p:cNvPr id="71" name="Straight Connector 70"/>
              <p:cNvCxnSpPr/>
              <p:nvPr/>
            </p:nvCxnSpPr>
            <p:spPr>
              <a:xfrm flipV="1">
                <a:off x="1230672" y="703908"/>
                <a:ext cx="0" cy="247122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1230672" y="703908"/>
                <a:ext cx="213312" cy="0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3" name="Straight Connector 82"/>
            <p:cNvCxnSpPr/>
            <p:nvPr/>
          </p:nvCxnSpPr>
          <p:spPr>
            <a:xfrm>
              <a:off x="3418730" y="1622882"/>
              <a:ext cx="0" cy="228598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2505378" y="3694347"/>
            <a:ext cx="213312" cy="247122"/>
            <a:chOff x="1230672" y="703908"/>
            <a:chExt cx="213312" cy="247122"/>
          </a:xfrm>
          <a:effectLst/>
        </p:grpSpPr>
        <p:cxnSp>
          <p:nvCxnSpPr>
            <p:cNvPr id="87" name="Straight Connector 86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1434951" y="703908"/>
              <a:ext cx="9033" cy="101248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3172662" y="2965987"/>
            <a:ext cx="362760" cy="1009122"/>
            <a:chOff x="1230672" y="703908"/>
            <a:chExt cx="213312" cy="247122"/>
          </a:xfrm>
          <a:effectLst/>
        </p:grpSpPr>
        <p:cxnSp>
          <p:nvCxnSpPr>
            <p:cNvPr id="91" name="Straight Connector 90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1443984" y="703908"/>
              <a:ext cx="0" cy="55981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oup 93"/>
          <p:cNvGrpSpPr/>
          <p:nvPr/>
        </p:nvGrpSpPr>
        <p:grpSpPr>
          <a:xfrm>
            <a:off x="1238760" y="4876799"/>
            <a:ext cx="362760" cy="457201"/>
            <a:chOff x="1230672" y="703908"/>
            <a:chExt cx="213312" cy="247122"/>
          </a:xfrm>
          <a:effectLst/>
        </p:grpSpPr>
        <p:cxnSp>
          <p:nvCxnSpPr>
            <p:cNvPr id="95" name="Straight Connector 94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1443984" y="703908"/>
              <a:ext cx="0" cy="55981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1897812" y="5579380"/>
            <a:ext cx="213312" cy="111538"/>
            <a:chOff x="1230672" y="703908"/>
            <a:chExt cx="213312" cy="247122"/>
          </a:xfrm>
          <a:effectLst/>
        </p:grpSpPr>
        <p:cxnSp>
          <p:nvCxnSpPr>
            <p:cNvPr id="99" name="Straight Connector 98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>
              <a:off x="1434951" y="703908"/>
              <a:ext cx="9033" cy="101248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1898553" y="5105399"/>
            <a:ext cx="362760" cy="455465"/>
            <a:chOff x="1230672" y="703908"/>
            <a:chExt cx="213312" cy="247122"/>
          </a:xfrm>
          <a:effectLst/>
        </p:grpSpPr>
        <p:cxnSp>
          <p:nvCxnSpPr>
            <p:cNvPr id="103" name="Straight Connector 102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1443984" y="703908"/>
              <a:ext cx="0" cy="55981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105"/>
          <p:cNvGrpSpPr/>
          <p:nvPr/>
        </p:nvGrpSpPr>
        <p:grpSpPr>
          <a:xfrm>
            <a:off x="2590800" y="4817778"/>
            <a:ext cx="217554" cy="592422"/>
            <a:chOff x="1226430" y="703908"/>
            <a:chExt cx="217554" cy="1552317"/>
          </a:xfrm>
          <a:effectLst/>
        </p:grpSpPr>
        <p:cxnSp>
          <p:nvCxnSpPr>
            <p:cNvPr id="107" name="Straight Connector 106"/>
            <p:cNvCxnSpPr/>
            <p:nvPr/>
          </p:nvCxnSpPr>
          <p:spPr>
            <a:xfrm flipV="1">
              <a:off x="1226430" y="703911"/>
              <a:ext cx="4242" cy="1552314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>
              <a:off x="1434951" y="703908"/>
              <a:ext cx="9033" cy="101248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109"/>
          <p:cNvGrpSpPr/>
          <p:nvPr/>
        </p:nvGrpSpPr>
        <p:grpSpPr>
          <a:xfrm>
            <a:off x="2595783" y="4419599"/>
            <a:ext cx="362760" cy="385117"/>
            <a:chOff x="1230672" y="703908"/>
            <a:chExt cx="213312" cy="247122"/>
          </a:xfrm>
          <a:effectLst/>
        </p:grpSpPr>
        <p:cxnSp>
          <p:nvCxnSpPr>
            <p:cNvPr id="111" name="Straight Connector 110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1443984" y="703908"/>
              <a:ext cx="0" cy="55981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Group 114"/>
          <p:cNvGrpSpPr/>
          <p:nvPr/>
        </p:nvGrpSpPr>
        <p:grpSpPr>
          <a:xfrm>
            <a:off x="6537935" y="1948147"/>
            <a:ext cx="213312" cy="161487"/>
            <a:chOff x="1230672" y="703908"/>
            <a:chExt cx="213312" cy="247122"/>
          </a:xfrm>
          <a:effectLst/>
        </p:grpSpPr>
        <p:cxnSp>
          <p:nvCxnSpPr>
            <p:cNvPr id="116" name="Straight Connector 115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H="1">
              <a:off x="1434951" y="703908"/>
              <a:ext cx="9033" cy="101248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/>
          <p:cNvGrpSpPr/>
          <p:nvPr/>
        </p:nvGrpSpPr>
        <p:grpSpPr>
          <a:xfrm>
            <a:off x="6538676" y="1676399"/>
            <a:ext cx="362760" cy="457201"/>
            <a:chOff x="1230672" y="703908"/>
            <a:chExt cx="213312" cy="247122"/>
          </a:xfrm>
          <a:effectLst/>
        </p:grpSpPr>
        <p:cxnSp>
          <p:nvCxnSpPr>
            <p:cNvPr id="120" name="Straight Connector 119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1443984" y="703908"/>
              <a:ext cx="0" cy="55981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Group 122"/>
          <p:cNvGrpSpPr/>
          <p:nvPr/>
        </p:nvGrpSpPr>
        <p:grpSpPr>
          <a:xfrm>
            <a:off x="7899274" y="1447800"/>
            <a:ext cx="362760" cy="661834"/>
            <a:chOff x="1230672" y="703908"/>
            <a:chExt cx="213312" cy="247122"/>
          </a:xfrm>
          <a:effectLst/>
        </p:grpSpPr>
        <p:cxnSp>
          <p:nvCxnSpPr>
            <p:cNvPr id="124" name="Straight Connector 123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1443984" y="703908"/>
              <a:ext cx="0" cy="55981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oup 126"/>
          <p:cNvGrpSpPr/>
          <p:nvPr/>
        </p:nvGrpSpPr>
        <p:grpSpPr>
          <a:xfrm>
            <a:off x="3276598" y="4260840"/>
            <a:ext cx="380998" cy="1225561"/>
            <a:chOff x="1228792" y="703908"/>
            <a:chExt cx="215192" cy="522398"/>
          </a:xfrm>
          <a:effectLst/>
        </p:grpSpPr>
        <p:cxnSp>
          <p:nvCxnSpPr>
            <p:cNvPr id="128" name="Straight Connector 127"/>
            <p:cNvCxnSpPr/>
            <p:nvPr/>
          </p:nvCxnSpPr>
          <p:spPr>
            <a:xfrm flipV="1">
              <a:off x="1228792" y="703908"/>
              <a:ext cx="1880" cy="522398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1443984" y="703908"/>
              <a:ext cx="0" cy="55981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5842405" y="3618783"/>
            <a:ext cx="362760" cy="457201"/>
            <a:chOff x="1230672" y="703908"/>
            <a:chExt cx="213312" cy="247122"/>
          </a:xfrm>
          <a:effectLst/>
        </p:grpSpPr>
        <p:cxnSp>
          <p:nvCxnSpPr>
            <p:cNvPr id="134" name="Straight Connector 133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>
              <a:off x="1443984" y="703908"/>
              <a:ext cx="0" cy="55981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/>
          <p:cNvGrpSpPr/>
          <p:nvPr/>
        </p:nvGrpSpPr>
        <p:grpSpPr>
          <a:xfrm>
            <a:off x="6520897" y="3950025"/>
            <a:ext cx="213312" cy="111538"/>
            <a:chOff x="1230672" y="703908"/>
            <a:chExt cx="213312" cy="247122"/>
          </a:xfrm>
          <a:effectLst/>
        </p:grpSpPr>
        <p:cxnSp>
          <p:nvCxnSpPr>
            <p:cNvPr id="138" name="Straight Connector 137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flipH="1">
              <a:off x="1434951" y="703908"/>
              <a:ext cx="9033" cy="101248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Group 140"/>
          <p:cNvGrpSpPr/>
          <p:nvPr/>
        </p:nvGrpSpPr>
        <p:grpSpPr>
          <a:xfrm>
            <a:off x="6521638" y="3352800"/>
            <a:ext cx="379798" cy="838200"/>
            <a:chOff x="1230672" y="703908"/>
            <a:chExt cx="213312" cy="247122"/>
          </a:xfrm>
          <a:effectLst/>
        </p:grpSpPr>
        <p:cxnSp>
          <p:nvCxnSpPr>
            <p:cNvPr id="142" name="Straight Connector 141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1443984" y="703908"/>
              <a:ext cx="0" cy="55981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oup 145"/>
          <p:cNvGrpSpPr/>
          <p:nvPr/>
        </p:nvGrpSpPr>
        <p:grpSpPr>
          <a:xfrm>
            <a:off x="7198554" y="3151560"/>
            <a:ext cx="217554" cy="592422"/>
            <a:chOff x="1226430" y="703908"/>
            <a:chExt cx="217554" cy="1552317"/>
          </a:xfrm>
          <a:effectLst/>
        </p:grpSpPr>
        <p:cxnSp>
          <p:nvCxnSpPr>
            <p:cNvPr id="147" name="Straight Connector 146"/>
            <p:cNvCxnSpPr/>
            <p:nvPr/>
          </p:nvCxnSpPr>
          <p:spPr>
            <a:xfrm flipV="1">
              <a:off x="1226430" y="703911"/>
              <a:ext cx="4242" cy="1552314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Group 149"/>
          <p:cNvGrpSpPr/>
          <p:nvPr/>
        </p:nvGrpSpPr>
        <p:grpSpPr>
          <a:xfrm>
            <a:off x="7203537" y="2753381"/>
            <a:ext cx="362760" cy="385117"/>
            <a:chOff x="1230672" y="703908"/>
            <a:chExt cx="213312" cy="247122"/>
          </a:xfrm>
          <a:effectLst/>
        </p:grpSpPr>
        <p:cxnSp>
          <p:nvCxnSpPr>
            <p:cNvPr id="151" name="Straight Connector 150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1443984" y="703908"/>
              <a:ext cx="0" cy="55981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7" name="Straight Connector 156"/>
          <p:cNvCxnSpPr/>
          <p:nvPr/>
        </p:nvCxnSpPr>
        <p:spPr>
          <a:xfrm flipV="1">
            <a:off x="7403907" y="3149838"/>
            <a:ext cx="0" cy="457201"/>
          </a:xfrm>
          <a:prstGeom prst="line">
            <a:avLst/>
          </a:prstGeom>
          <a:ln w="9525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8" name="Group 157"/>
          <p:cNvGrpSpPr/>
          <p:nvPr/>
        </p:nvGrpSpPr>
        <p:grpSpPr>
          <a:xfrm>
            <a:off x="7901661" y="3204670"/>
            <a:ext cx="217554" cy="592422"/>
            <a:chOff x="1226430" y="703908"/>
            <a:chExt cx="217554" cy="1552317"/>
          </a:xfrm>
          <a:effectLst/>
        </p:grpSpPr>
        <p:cxnSp>
          <p:nvCxnSpPr>
            <p:cNvPr id="159" name="Straight Connector 158"/>
            <p:cNvCxnSpPr/>
            <p:nvPr/>
          </p:nvCxnSpPr>
          <p:spPr>
            <a:xfrm flipV="1">
              <a:off x="1226430" y="703911"/>
              <a:ext cx="4242" cy="1552314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 flipH="1">
              <a:off x="1434951" y="703908"/>
              <a:ext cx="9033" cy="101248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2" name="Group 161"/>
          <p:cNvGrpSpPr/>
          <p:nvPr/>
        </p:nvGrpSpPr>
        <p:grpSpPr>
          <a:xfrm>
            <a:off x="7906644" y="2806491"/>
            <a:ext cx="362760" cy="385117"/>
            <a:chOff x="1230672" y="703908"/>
            <a:chExt cx="213312" cy="247122"/>
          </a:xfrm>
          <a:effectLst/>
        </p:grpSpPr>
        <p:cxnSp>
          <p:nvCxnSpPr>
            <p:cNvPr id="163" name="Straight Connector 162"/>
            <p:cNvCxnSpPr/>
            <p:nvPr/>
          </p:nvCxnSpPr>
          <p:spPr>
            <a:xfrm flipV="1">
              <a:off x="1230672" y="703908"/>
              <a:ext cx="0" cy="247122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1230672" y="703908"/>
              <a:ext cx="213312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>
              <a:off x="1443984" y="703908"/>
              <a:ext cx="0" cy="55981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0640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69424</TotalTime>
  <Words>111</Words>
  <Application>Microsoft Macintosh PowerPoint</Application>
  <PresentationFormat>On-screen Show (4:3)</PresentationFormat>
  <Paragraphs>29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NCHRI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Line Demographics</dc:title>
  <dc:creator>Pin-Yi Wang</dc:creator>
  <cp:lastModifiedBy>Pin-Yi Wang</cp:lastModifiedBy>
  <cp:revision>332</cp:revision>
  <cp:lastPrinted>2015-10-22T20:06:49Z</cp:lastPrinted>
  <dcterms:created xsi:type="dcterms:W3CDTF">2013-10-16T17:30:56Z</dcterms:created>
  <dcterms:modified xsi:type="dcterms:W3CDTF">2015-10-23T03:05:02Z</dcterms:modified>
</cp:coreProperties>
</file>