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98" autoAdjust="0"/>
  </p:normalViewPr>
  <p:slideViewPr>
    <p:cSldViewPr snapToGrid="0" snapToObjects="1">
      <p:cViewPr>
        <p:scale>
          <a:sx n="99" d="100"/>
          <a:sy n="99" d="100"/>
        </p:scale>
        <p:origin x="-1672" y="1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A9B0-B245-5346-9308-8605E2546A4B}" type="datetimeFigureOut">
              <a:rPr lang="en-US" smtClean="0"/>
              <a:t>07/07/15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FBB1-B544-A14B-820A-4F961E97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943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A9B0-B245-5346-9308-8605E2546A4B}" type="datetimeFigureOut">
              <a:rPr lang="en-US" smtClean="0"/>
              <a:t>07/07/15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FBB1-B544-A14B-820A-4F961E97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30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7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A9B0-B245-5346-9308-8605E2546A4B}" type="datetimeFigureOut">
              <a:rPr lang="en-US" smtClean="0"/>
              <a:t>07/07/15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FBB1-B544-A14B-820A-4F961E97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493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A9B0-B245-5346-9308-8605E2546A4B}" type="datetimeFigureOut">
              <a:rPr lang="en-US" smtClean="0"/>
              <a:t>07/07/15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FBB1-B544-A14B-820A-4F961E97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055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A9B0-B245-5346-9308-8605E2546A4B}" type="datetimeFigureOut">
              <a:rPr lang="en-US" smtClean="0"/>
              <a:t>07/07/15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FBB1-B544-A14B-820A-4F961E97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325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A9B0-B245-5346-9308-8605E2546A4B}" type="datetimeFigureOut">
              <a:rPr lang="en-US" smtClean="0"/>
              <a:t>07/07/15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FBB1-B544-A14B-820A-4F961E97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639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A9B0-B245-5346-9308-8605E2546A4B}" type="datetimeFigureOut">
              <a:rPr lang="en-US" smtClean="0"/>
              <a:t>07/07/15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FBB1-B544-A14B-820A-4F961E97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15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A9B0-B245-5346-9308-8605E2546A4B}" type="datetimeFigureOut">
              <a:rPr lang="en-US" smtClean="0"/>
              <a:t>07/07/15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FBB1-B544-A14B-820A-4F961E97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09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A9B0-B245-5346-9308-8605E2546A4B}" type="datetimeFigureOut">
              <a:rPr lang="en-US" smtClean="0"/>
              <a:t>07/07/15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FBB1-B544-A14B-820A-4F961E97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823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A9B0-B245-5346-9308-8605E2546A4B}" type="datetimeFigureOut">
              <a:rPr lang="en-US" smtClean="0"/>
              <a:t>07/07/15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FBB1-B544-A14B-820A-4F961E97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059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A9B0-B245-5346-9308-8605E2546A4B}" type="datetimeFigureOut">
              <a:rPr lang="en-US" smtClean="0"/>
              <a:t>07/07/15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FBB1-B544-A14B-820A-4F961E97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364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AA9B0-B245-5346-9308-8605E2546A4B}" type="datetimeFigureOut">
              <a:rPr lang="en-US" smtClean="0"/>
              <a:t>07/07/15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6FBB1-B544-A14B-820A-4F961E97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703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928034"/>
              </p:ext>
            </p:extLst>
          </p:nvPr>
        </p:nvGraphicFramePr>
        <p:xfrm>
          <a:off x="1359733" y="3308004"/>
          <a:ext cx="4159484" cy="1579914"/>
        </p:xfrm>
        <a:graphic>
          <a:graphicData uri="http://schemas.openxmlformats.org/drawingml/2006/table">
            <a:tbl>
              <a:tblPr/>
              <a:tblGrid>
                <a:gridCol w="1039871"/>
                <a:gridCol w="1039871"/>
                <a:gridCol w="1039871"/>
                <a:gridCol w="1039871"/>
              </a:tblGrid>
              <a:tr h="2257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Number of variants before filtration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57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Type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Ml/</a:t>
                      </a:r>
                      <a:r>
                        <a:rPr lang="en-US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Mn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Ml/</a:t>
                      </a:r>
                      <a:r>
                        <a:rPr lang="en-US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Ms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Ms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/</a:t>
                      </a:r>
                      <a:r>
                        <a:rPr lang="en-US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Mn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57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SNPs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859,616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597,065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835,592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257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Insertions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40,021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29,621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37,301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7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Deletions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32,026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19,380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31,473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257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MNPs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33,836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17,846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33,465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7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Complex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89,649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44,606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cs typeface="Verdana"/>
                        </a:rPr>
                        <a:t>88,165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59734" y="2938672"/>
            <a:ext cx="4159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900" dirty="0" smtClean="0">
                <a:latin typeface="Verdana"/>
                <a:cs typeface="Verdana"/>
              </a:rPr>
              <a:t>Supporting Table </a:t>
            </a:r>
            <a:r>
              <a:rPr lang="en-US" sz="900" dirty="0">
                <a:latin typeface="Verdana"/>
                <a:cs typeface="Verdana"/>
              </a:rPr>
              <a:t>1</a:t>
            </a:r>
            <a:r>
              <a:rPr lang="en-US" sz="900" dirty="0" smtClean="0">
                <a:latin typeface="Verdana"/>
                <a:cs typeface="Verdana"/>
              </a:rPr>
              <a:t>. Summary of total variants identified in mulberry </a:t>
            </a:r>
            <a:r>
              <a:rPr lang="en-US" sz="900" dirty="0" err="1" smtClean="0">
                <a:latin typeface="Verdana"/>
                <a:cs typeface="Verdana"/>
              </a:rPr>
              <a:t>transcriptomes</a:t>
            </a:r>
            <a:r>
              <a:rPr lang="en-US" sz="900" dirty="0">
                <a:latin typeface="Verdana"/>
                <a:cs typeface="Verdan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55394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48</Words>
  <Application>Microsoft Macintosh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Bushra</dc:creator>
  <cp:lastModifiedBy>apple</cp:lastModifiedBy>
  <cp:revision>7</cp:revision>
  <dcterms:created xsi:type="dcterms:W3CDTF">2015-05-26T10:10:32Z</dcterms:created>
  <dcterms:modified xsi:type="dcterms:W3CDTF">2015-07-07T09:10:20Z</dcterms:modified>
</cp:coreProperties>
</file>