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64" autoAdjust="0"/>
  </p:normalViewPr>
  <p:slideViewPr>
    <p:cSldViewPr snapToGrid="0" snapToObjects="1">
      <p:cViewPr>
        <p:scale>
          <a:sx n="170" d="100"/>
          <a:sy n="170" d="100"/>
        </p:scale>
        <p:origin x="-168" y="640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%20Macintosh:Users:apple:Google%20Drive:work:SNP:snp.tabl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%20Macintosh:Users:apple:Google%20Drive:work:SNP:snp.tabl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%20Macintosh:Users:apple:Google%20Drive:work:SNP:snp.tab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78887198763554"/>
          <c:y val="0.04892"/>
          <c:w val="0.8726384695983"/>
          <c:h val="0.8351811111111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'indel-length'!$C$4</c:f>
              <c:strCache>
                <c:ptCount val="1"/>
                <c:pt idx="0">
                  <c:v>Ml/Mn</c:v>
                </c:pt>
              </c:strCache>
            </c:strRef>
          </c:tx>
          <c:spPr>
            <a:solidFill>
              <a:srgbClr val="17375E"/>
            </a:solidFill>
          </c:spPr>
          <c:invertIfNegative val="0"/>
          <c:cat>
            <c:numRef>
              <c:f>'indel-length'!$B$5:$B$36</c:f>
              <c:numCache>
                <c:formatCode>General</c:formatCode>
                <c:ptCount val="32"/>
                <c:pt idx="0">
                  <c:v>-16.0</c:v>
                </c:pt>
                <c:pt idx="1">
                  <c:v>-15.0</c:v>
                </c:pt>
                <c:pt idx="2">
                  <c:v>-14.0</c:v>
                </c:pt>
                <c:pt idx="3">
                  <c:v>-13.0</c:v>
                </c:pt>
                <c:pt idx="4">
                  <c:v>-12.0</c:v>
                </c:pt>
                <c:pt idx="5">
                  <c:v>-11.0</c:v>
                </c:pt>
                <c:pt idx="6">
                  <c:v>-10.0</c:v>
                </c:pt>
                <c:pt idx="7">
                  <c:v>-9.0</c:v>
                </c:pt>
                <c:pt idx="8">
                  <c:v>-8.0</c:v>
                </c:pt>
                <c:pt idx="9">
                  <c:v>-7.0</c:v>
                </c:pt>
                <c:pt idx="10">
                  <c:v>-6.0</c:v>
                </c:pt>
                <c:pt idx="11">
                  <c:v>-5.0</c:v>
                </c:pt>
                <c:pt idx="12">
                  <c:v>-4.0</c:v>
                </c:pt>
                <c:pt idx="13">
                  <c:v>-3.0</c:v>
                </c:pt>
                <c:pt idx="14">
                  <c:v>-2.0</c:v>
                </c:pt>
                <c:pt idx="15">
                  <c:v>-1.0</c:v>
                </c:pt>
                <c:pt idx="16">
                  <c:v>1.0</c:v>
                </c:pt>
                <c:pt idx="17">
                  <c:v>2.0</c:v>
                </c:pt>
                <c:pt idx="18">
                  <c:v>3.0</c:v>
                </c:pt>
                <c:pt idx="19">
                  <c:v>4.0</c:v>
                </c:pt>
                <c:pt idx="20">
                  <c:v>5.0</c:v>
                </c:pt>
                <c:pt idx="21">
                  <c:v>6.0</c:v>
                </c:pt>
                <c:pt idx="22">
                  <c:v>7.0</c:v>
                </c:pt>
                <c:pt idx="23">
                  <c:v>8.0</c:v>
                </c:pt>
                <c:pt idx="24">
                  <c:v>9.0</c:v>
                </c:pt>
                <c:pt idx="25">
                  <c:v>10.0</c:v>
                </c:pt>
                <c:pt idx="26">
                  <c:v>11.0</c:v>
                </c:pt>
                <c:pt idx="27">
                  <c:v>12.0</c:v>
                </c:pt>
                <c:pt idx="28">
                  <c:v>13.0</c:v>
                </c:pt>
                <c:pt idx="29">
                  <c:v>14.0</c:v>
                </c:pt>
                <c:pt idx="30">
                  <c:v>15.0</c:v>
                </c:pt>
                <c:pt idx="31">
                  <c:v>16.0</c:v>
                </c:pt>
              </c:numCache>
            </c:numRef>
          </c:cat>
          <c:val>
            <c:numRef>
              <c:f>'indel-length'!$C$5:$C$36</c:f>
              <c:numCache>
                <c:formatCode>General</c:formatCode>
                <c:ptCount val="32"/>
                <c:pt idx="0">
                  <c:v>3.0</c:v>
                </c:pt>
                <c:pt idx="1">
                  <c:v>13.0</c:v>
                </c:pt>
                <c:pt idx="2">
                  <c:v>26.0</c:v>
                </c:pt>
                <c:pt idx="3">
                  <c:v>24.0</c:v>
                </c:pt>
                <c:pt idx="4">
                  <c:v>105.0</c:v>
                </c:pt>
                <c:pt idx="5">
                  <c:v>41.0</c:v>
                </c:pt>
                <c:pt idx="6">
                  <c:v>68.0</c:v>
                </c:pt>
                <c:pt idx="7">
                  <c:v>235.0</c:v>
                </c:pt>
                <c:pt idx="8">
                  <c:v>183.0</c:v>
                </c:pt>
                <c:pt idx="9">
                  <c:v>181.0</c:v>
                </c:pt>
                <c:pt idx="10">
                  <c:v>637.0</c:v>
                </c:pt>
                <c:pt idx="11">
                  <c:v>339.0</c:v>
                </c:pt>
                <c:pt idx="12">
                  <c:v>743.0</c:v>
                </c:pt>
                <c:pt idx="13">
                  <c:v>2232.0</c:v>
                </c:pt>
                <c:pt idx="14">
                  <c:v>3013.0</c:v>
                </c:pt>
                <c:pt idx="15">
                  <c:v>7324.0</c:v>
                </c:pt>
                <c:pt idx="16">
                  <c:v>6292.0</c:v>
                </c:pt>
                <c:pt idx="17">
                  <c:v>2776.0</c:v>
                </c:pt>
                <c:pt idx="18">
                  <c:v>2322.0</c:v>
                </c:pt>
                <c:pt idx="19">
                  <c:v>837.0</c:v>
                </c:pt>
                <c:pt idx="20">
                  <c:v>424.0</c:v>
                </c:pt>
                <c:pt idx="21">
                  <c:v>629.0</c:v>
                </c:pt>
                <c:pt idx="22">
                  <c:v>269.0</c:v>
                </c:pt>
                <c:pt idx="23">
                  <c:v>236.0</c:v>
                </c:pt>
                <c:pt idx="24">
                  <c:v>197.0</c:v>
                </c:pt>
                <c:pt idx="25">
                  <c:v>117.0</c:v>
                </c:pt>
                <c:pt idx="26">
                  <c:v>39.0</c:v>
                </c:pt>
                <c:pt idx="27">
                  <c:v>86.0</c:v>
                </c:pt>
                <c:pt idx="28">
                  <c:v>17.0</c:v>
                </c:pt>
                <c:pt idx="29">
                  <c:v>22.0</c:v>
                </c:pt>
                <c:pt idx="30">
                  <c:v>12.0</c:v>
                </c:pt>
                <c:pt idx="31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93192648"/>
        <c:axId val="2055094168"/>
      </c:barChart>
      <c:catAx>
        <c:axId val="2093192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en-US"/>
          </a:p>
        </c:txPr>
        <c:crossAx val="2055094168"/>
        <c:crosses val="autoZero"/>
        <c:auto val="1"/>
        <c:lblAlgn val="ctr"/>
        <c:lblOffset val="100"/>
        <c:noMultiLvlLbl val="0"/>
      </c:catAx>
      <c:valAx>
        <c:axId val="20550941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093192648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noFill/>
        </a:ln>
      </c:spPr>
    </c:plotArea>
    <c:plotVisOnly val="1"/>
    <c:dispBlanksAs val="gap"/>
    <c:showDLblsOverMax val="0"/>
  </c:chart>
  <c:spPr>
    <a:ln>
      <a:solidFill>
        <a:srgbClr val="7F7F7F"/>
      </a:solidFill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701"/>
          <c:y val="0.0533888888888889"/>
          <c:w val="0.876297222222222"/>
          <c:h val="0.8166011111111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'indel-length'!$H$3</c:f>
              <c:strCache>
                <c:ptCount val="1"/>
                <c:pt idx="0">
                  <c:v>Ml/Ms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'indel-length'!$G$4:$G$32</c:f>
              <c:numCache>
                <c:formatCode>General</c:formatCode>
                <c:ptCount val="29"/>
                <c:pt idx="0">
                  <c:v>-17.0</c:v>
                </c:pt>
                <c:pt idx="1">
                  <c:v>-15.0</c:v>
                </c:pt>
                <c:pt idx="2">
                  <c:v>-13.0</c:v>
                </c:pt>
                <c:pt idx="3">
                  <c:v>-12.0</c:v>
                </c:pt>
                <c:pt idx="4">
                  <c:v>-11.0</c:v>
                </c:pt>
                <c:pt idx="5">
                  <c:v>-10.0</c:v>
                </c:pt>
                <c:pt idx="6">
                  <c:v>-9.0</c:v>
                </c:pt>
                <c:pt idx="7">
                  <c:v>-8.0</c:v>
                </c:pt>
                <c:pt idx="8">
                  <c:v>-7.0</c:v>
                </c:pt>
                <c:pt idx="9">
                  <c:v>-6.0</c:v>
                </c:pt>
                <c:pt idx="10">
                  <c:v>-5.0</c:v>
                </c:pt>
                <c:pt idx="11">
                  <c:v>-4.0</c:v>
                </c:pt>
                <c:pt idx="12">
                  <c:v>-3.0</c:v>
                </c:pt>
                <c:pt idx="13">
                  <c:v>-2.0</c:v>
                </c:pt>
                <c:pt idx="14">
                  <c:v>-1.0</c:v>
                </c:pt>
                <c:pt idx="15">
                  <c:v>1.0</c:v>
                </c:pt>
                <c:pt idx="16">
                  <c:v>2.0</c:v>
                </c:pt>
                <c:pt idx="17">
                  <c:v>3.0</c:v>
                </c:pt>
                <c:pt idx="18">
                  <c:v>4.0</c:v>
                </c:pt>
                <c:pt idx="19">
                  <c:v>5.0</c:v>
                </c:pt>
                <c:pt idx="20">
                  <c:v>6.0</c:v>
                </c:pt>
                <c:pt idx="21">
                  <c:v>7.0</c:v>
                </c:pt>
                <c:pt idx="22">
                  <c:v>8.0</c:v>
                </c:pt>
                <c:pt idx="23">
                  <c:v>9.0</c:v>
                </c:pt>
                <c:pt idx="24">
                  <c:v>10.0</c:v>
                </c:pt>
                <c:pt idx="25">
                  <c:v>11.0</c:v>
                </c:pt>
                <c:pt idx="26">
                  <c:v>12.0</c:v>
                </c:pt>
                <c:pt idx="27">
                  <c:v>13.0</c:v>
                </c:pt>
                <c:pt idx="28">
                  <c:v>14.0</c:v>
                </c:pt>
              </c:numCache>
            </c:numRef>
          </c:cat>
          <c:val>
            <c:numRef>
              <c:f>'indel-length'!$H$4:$H$32</c:f>
              <c:numCache>
                <c:formatCode>General</c:formatCode>
                <c:ptCount val="29"/>
                <c:pt idx="0">
                  <c:v>1.0</c:v>
                </c:pt>
                <c:pt idx="1">
                  <c:v>2.0</c:v>
                </c:pt>
                <c:pt idx="2">
                  <c:v>2.0</c:v>
                </c:pt>
                <c:pt idx="3">
                  <c:v>20.0</c:v>
                </c:pt>
                <c:pt idx="4">
                  <c:v>10.0</c:v>
                </c:pt>
                <c:pt idx="5">
                  <c:v>8.0</c:v>
                </c:pt>
                <c:pt idx="6">
                  <c:v>34.0</c:v>
                </c:pt>
                <c:pt idx="7">
                  <c:v>25.0</c:v>
                </c:pt>
                <c:pt idx="8">
                  <c:v>32.0</c:v>
                </c:pt>
                <c:pt idx="9">
                  <c:v>96.0</c:v>
                </c:pt>
                <c:pt idx="10">
                  <c:v>98.0</c:v>
                </c:pt>
                <c:pt idx="11">
                  <c:v>166.0</c:v>
                </c:pt>
                <c:pt idx="12">
                  <c:v>475.0</c:v>
                </c:pt>
                <c:pt idx="13">
                  <c:v>676.0</c:v>
                </c:pt>
                <c:pt idx="14">
                  <c:v>2058.0</c:v>
                </c:pt>
                <c:pt idx="15">
                  <c:v>2859.0</c:v>
                </c:pt>
                <c:pt idx="16">
                  <c:v>1036.0</c:v>
                </c:pt>
                <c:pt idx="17">
                  <c:v>851.0</c:v>
                </c:pt>
                <c:pt idx="18">
                  <c:v>292.0</c:v>
                </c:pt>
                <c:pt idx="19">
                  <c:v>186.0</c:v>
                </c:pt>
                <c:pt idx="20">
                  <c:v>161.0</c:v>
                </c:pt>
                <c:pt idx="21">
                  <c:v>74.0</c:v>
                </c:pt>
                <c:pt idx="22">
                  <c:v>49.0</c:v>
                </c:pt>
                <c:pt idx="23">
                  <c:v>74.0</c:v>
                </c:pt>
                <c:pt idx="24">
                  <c:v>23.0</c:v>
                </c:pt>
                <c:pt idx="25">
                  <c:v>2.0</c:v>
                </c:pt>
                <c:pt idx="26">
                  <c:v>6.0</c:v>
                </c:pt>
                <c:pt idx="27">
                  <c:v>1.0</c:v>
                </c:pt>
                <c:pt idx="28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93225192"/>
        <c:axId val="2093774008"/>
      </c:barChart>
      <c:catAx>
        <c:axId val="2093225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2093774008"/>
        <c:crosses val="autoZero"/>
        <c:auto val="1"/>
        <c:lblAlgn val="ctr"/>
        <c:lblOffset val="100"/>
        <c:noMultiLvlLbl val="0"/>
      </c:catAx>
      <c:valAx>
        <c:axId val="2093774008"/>
        <c:scaling>
          <c:orientation val="minMax"/>
          <c:max val="3000.0"/>
        </c:scaling>
        <c:delete val="0"/>
        <c:axPos val="l"/>
        <c:numFmt formatCode="General" sourceLinked="1"/>
        <c:majorTickMark val="out"/>
        <c:minorTickMark val="none"/>
        <c:tickLblPos val="nextTo"/>
        <c:crossAx val="2093225192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noFill/>
        </a:ln>
      </c:spPr>
    </c:plotArea>
    <c:plotVisOnly val="1"/>
    <c:dispBlanksAs val="gap"/>
    <c:showDLblsOverMax val="0"/>
  </c:chart>
  <c:spPr>
    <a:ln>
      <a:solidFill>
        <a:srgbClr val="7F7F7F"/>
      </a:solidFill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78887198763554"/>
          <c:y val="0.0450555555555555"/>
          <c:w val="0.873289581432868"/>
          <c:h val="0.8390455555555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'indel-length'!$P$4</c:f>
              <c:strCache>
                <c:ptCount val="1"/>
                <c:pt idx="0">
                  <c:v>Ms/Mn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'indel-length'!$O$5:$O$36</c:f>
              <c:numCache>
                <c:formatCode>General</c:formatCode>
                <c:ptCount val="32"/>
                <c:pt idx="0">
                  <c:v>-16.0</c:v>
                </c:pt>
                <c:pt idx="1">
                  <c:v>-15.0</c:v>
                </c:pt>
                <c:pt idx="2">
                  <c:v>-14.0</c:v>
                </c:pt>
                <c:pt idx="3">
                  <c:v>-13.0</c:v>
                </c:pt>
                <c:pt idx="4">
                  <c:v>-12.0</c:v>
                </c:pt>
                <c:pt idx="5">
                  <c:v>-11.0</c:v>
                </c:pt>
                <c:pt idx="6">
                  <c:v>-10.0</c:v>
                </c:pt>
                <c:pt idx="7">
                  <c:v>-9.0</c:v>
                </c:pt>
                <c:pt idx="8">
                  <c:v>-8.0</c:v>
                </c:pt>
                <c:pt idx="9">
                  <c:v>-7.0</c:v>
                </c:pt>
                <c:pt idx="10">
                  <c:v>-6.0</c:v>
                </c:pt>
                <c:pt idx="11">
                  <c:v>-5.0</c:v>
                </c:pt>
                <c:pt idx="12">
                  <c:v>-4.0</c:v>
                </c:pt>
                <c:pt idx="13">
                  <c:v>-3.0</c:v>
                </c:pt>
                <c:pt idx="14">
                  <c:v>-2.0</c:v>
                </c:pt>
                <c:pt idx="15">
                  <c:v>-1.0</c:v>
                </c:pt>
                <c:pt idx="16">
                  <c:v>1.0</c:v>
                </c:pt>
                <c:pt idx="17">
                  <c:v>2.0</c:v>
                </c:pt>
                <c:pt idx="18">
                  <c:v>3.0</c:v>
                </c:pt>
                <c:pt idx="19">
                  <c:v>4.0</c:v>
                </c:pt>
                <c:pt idx="20">
                  <c:v>5.0</c:v>
                </c:pt>
                <c:pt idx="21">
                  <c:v>6.0</c:v>
                </c:pt>
                <c:pt idx="22">
                  <c:v>7.0</c:v>
                </c:pt>
                <c:pt idx="23">
                  <c:v>8.0</c:v>
                </c:pt>
                <c:pt idx="24">
                  <c:v>9.0</c:v>
                </c:pt>
                <c:pt idx="25">
                  <c:v>10.0</c:v>
                </c:pt>
                <c:pt idx="26">
                  <c:v>11.0</c:v>
                </c:pt>
                <c:pt idx="27">
                  <c:v>12.0</c:v>
                </c:pt>
                <c:pt idx="28">
                  <c:v>13.0</c:v>
                </c:pt>
                <c:pt idx="29">
                  <c:v>14.0</c:v>
                </c:pt>
                <c:pt idx="30">
                  <c:v>15.0</c:v>
                </c:pt>
                <c:pt idx="31">
                  <c:v>16.0</c:v>
                </c:pt>
              </c:numCache>
            </c:numRef>
          </c:cat>
          <c:val>
            <c:numRef>
              <c:f>'indel-length'!$P$5:$P$36</c:f>
              <c:numCache>
                <c:formatCode>General</c:formatCode>
                <c:ptCount val="32"/>
                <c:pt idx="0">
                  <c:v>8.0</c:v>
                </c:pt>
                <c:pt idx="1">
                  <c:v>12.0</c:v>
                </c:pt>
                <c:pt idx="2">
                  <c:v>18.0</c:v>
                </c:pt>
                <c:pt idx="3">
                  <c:v>26.0</c:v>
                </c:pt>
                <c:pt idx="4">
                  <c:v>82.0</c:v>
                </c:pt>
                <c:pt idx="5">
                  <c:v>47.0</c:v>
                </c:pt>
                <c:pt idx="6">
                  <c:v>70.0</c:v>
                </c:pt>
                <c:pt idx="7">
                  <c:v>241.0</c:v>
                </c:pt>
                <c:pt idx="8">
                  <c:v>158.0</c:v>
                </c:pt>
                <c:pt idx="9">
                  <c:v>191.0</c:v>
                </c:pt>
                <c:pt idx="10">
                  <c:v>629.0</c:v>
                </c:pt>
                <c:pt idx="11">
                  <c:v>336.0</c:v>
                </c:pt>
                <c:pt idx="12">
                  <c:v>774.0</c:v>
                </c:pt>
                <c:pt idx="13">
                  <c:v>2252.0</c:v>
                </c:pt>
                <c:pt idx="14">
                  <c:v>2984.0</c:v>
                </c:pt>
                <c:pt idx="15">
                  <c:v>7712.0</c:v>
                </c:pt>
                <c:pt idx="16">
                  <c:v>5881.0</c:v>
                </c:pt>
                <c:pt idx="17">
                  <c:v>2651.0</c:v>
                </c:pt>
                <c:pt idx="18">
                  <c:v>2174.0</c:v>
                </c:pt>
                <c:pt idx="19">
                  <c:v>867.0</c:v>
                </c:pt>
                <c:pt idx="20">
                  <c:v>417.0</c:v>
                </c:pt>
                <c:pt idx="21">
                  <c:v>622.0</c:v>
                </c:pt>
                <c:pt idx="22">
                  <c:v>234.0</c:v>
                </c:pt>
                <c:pt idx="23">
                  <c:v>211.0</c:v>
                </c:pt>
                <c:pt idx="24">
                  <c:v>207.0</c:v>
                </c:pt>
                <c:pt idx="25">
                  <c:v>111.0</c:v>
                </c:pt>
                <c:pt idx="26">
                  <c:v>47.0</c:v>
                </c:pt>
                <c:pt idx="27">
                  <c:v>93.0</c:v>
                </c:pt>
                <c:pt idx="28">
                  <c:v>23.0</c:v>
                </c:pt>
                <c:pt idx="29">
                  <c:v>22.0</c:v>
                </c:pt>
                <c:pt idx="30">
                  <c:v>9.0</c:v>
                </c:pt>
                <c:pt idx="31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93576376"/>
        <c:axId val="2055127368"/>
      </c:barChart>
      <c:catAx>
        <c:axId val="2093576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en-US"/>
          </a:p>
        </c:txPr>
        <c:crossAx val="2055127368"/>
        <c:crosses val="autoZero"/>
        <c:auto val="1"/>
        <c:lblAlgn val="ctr"/>
        <c:lblOffset val="100"/>
        <c:noMultiLvlLbl val="0"/>
      </c:catAx>
      <c:valAx>
        <c:axId val="2055127368"/>
        <c:scaling>
          <c:orientation val="minMax"/>
          <c:max val="8000.0"/>
        </c:scaling>
        <c:delete val="0"/>
        <c:axPos val="l"/>
        <c:numFmt formatCode="General" sourceLinked="1"/>
        <c:majorTickMark val="out"/>
        <c:minorTickMark val="none"/>
        <c:tickLblPos val="nextTo"/>
        <c:crossAx val="2093576376"/>
        <c:crosses val="autoZero"/>
        <c:crossBetween val="between"/>
      </c:valAx>
      <c:spPr>
        <a:solidFill>
          <a:schemeClr val="bg1">
            <a:lumMod val="95000"/>
          </a:schemeClr>
        </a:solidFill>
        <a:ln w="6350" cmpd="sng">
          <a:noFill/>
        </a:ln>
      </c:spPr>
    </c:plotArea>
    <c:plotVisOnly val="1"/>
    <c:dispBlanksAs val="gap"/>
    <c:showDLblsOverMax val="0"/>
  </c:chart>
  <c:spPr>
    <a:ln>
      <a:solidFill>
        <a:srgbClr val="7F7F7F"/>
      </a:solidFill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5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69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7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8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8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7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2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80" y="3081870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5" y="3081870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3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4" y="2217386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4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66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21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9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5" y="394408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2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5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3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3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5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8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4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1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385338" y="1548599"/>
            <a:ext cx="3946278" cy="5841079"/>
            <a:chOff x="1139494" y="1070235"/>
            <a:chExt cx="3946278" cy="5391765"/>
          </a:xfrm>
        </p:grpSpPr>
        <p:graphicFrame>
          <p:nvGraphicFramePr>
            <p:cNvPr id="2" name="Char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23409278"/>
                </p:ext>
              </p:extLst>
            </p:nvPr>
          </p:nvGraphicFramePr>
          <p:xfrm>
            <a:off x="1441694" y="2862000"/>
            <a:ext cx="3599996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3" name="Char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28278997"/>
                </p:ext>
              </p:extLst>
            </p:nvPr>
          </p:nvGraphicFramePr>
          <p:xfrm>
            <a:off x="1441692" y="1070235"/>
            <a:ext cx="3600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99358501"/>
                </p:ext>
              </p:extLst>
            </p:nvPr>
          </p:nvGraphicFramePr>
          <p:xfrm>
            <a:off x="1441694" y="4662000"/>
            <a:ext cx="3599996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7" name="Straight Connector 6"/>
            <p:cNvCxnSpPr/>
            <p:nvPr/>
          </p:nvCxnSpPr>
          <p:spPr>
            <a:xfrm>
              <a:off x="1790750" y="6256255"/>
              <a:ext cx="1580042" cy="0"/>
            </a:xfrm>
            <a:prstGeom prst="line">
              <a:avLst/>
            </a:prstGeom>
            <a:ln w="12700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790750" y="2631128"/>
              <a:ext cx="1622375" cy="0"/>
            </a:xfrm>
            <a:prstGeom prst="line">
              <a:avLst/>
            </a:prstGeom>
            <a:ln w="12700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786890" y="4452364"/>
              <a:ext cx="1583902" cy="0"/>
            </a:xfrm>
            <a:prstGeom prst="line">
              <a:avLst/>
            </a:prstGeom>
            <a:ln w="12700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370792" y="6256255"/>
              <a:ext cx="1565386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413125" y="2631128"/>
              <a:ext cx="1523053" cy="0"/>
            </a:xfrm>
            <a:prstGeom prst="line">
              <a:avLst/>
            </a:prstGeom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370792" y="4452364"/>
              <a:ext cx="1565386" cy="0"/>
            </a:xfrm>
            <a:prstGeom prst="line">
              <a:avLst/>
            </a:prstGeom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154818" y="2852004"/>
              <a:ext cx="304415" cy="284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>
                      <a:lumMod val="50000"/>
                    </a:schemeClr>
                  </a:solidFill>
                  <a:latin typeface="Arial"/>
                  <a:cs typeface="Arial"/>
                </a:rPr>
                <a:t>B</a:t>
              </a:r>
              <a:endParaRPr lang="en-US" sz="1400" dirty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54436" y="1070235"/>
              <a:ext cx="300082" cy="284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>
                      <a:lumMod val="50000"/>
                    </a:schemeClr>
                  </a:solidFill>
                  <a:latin typeface="Arial"/>
                  <a:cs typeface="Arial"/>
                </a:rPr>
                <a:t>A</a:t>
              </a:r>
              <a:endParaRPr lang="en-US" sz="1400" dirty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39494" y="4638211"/>
              <a:ext cx="314321" cy="284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>
                      <a:lumMod val="50000"/>
                    </a:schemeClr>
                  </a:solidFill>
                  <a:latin typeface="Arial"/>
                  <a:cs typeface="Arial"/>
                </a:rPr>
                <a:t>C</a:t>
              </a:r>
              <a:endParaRPr lang="en-US" sz="1400" dirty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52419" y="1070235"/>
              <a:ext cx="581616" cy="241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953735"/>
                  </a:solidFill>
                  <a:latin typeface="Arial"/>
                  <a:cs typeface="Arial"/>
                </a:rPr>
                <a:t>Ml/</a:t>
              </a:r>
              <a:r>
                <a:rPr lang="en-US" sz="1100" dirty="0" err="1" smtClean="0">
                  <a:solidFill>
                    <a:srgbClr val="953735"/>
                  </a:solidFill>
                  <a:latin typeface="Arial"/>
                  <a:cs typeface="Arial"/>
                </a:rPr>
                <a:t>Ms</a:t>
              </a:r>
              <a:endParaRPr lang="en-US" sz="1100" dirty="0">
                <a:solidFill>
                  <a:srgbClr val="953735"/>
                </a:solidFill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32415" y="2896005"/>
              <a:ext cx="568667" cy="241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953735"/>
                  </a:solidFill>
                  <a:latin typeface="Arial"/>
                  <a:cs typeface="Arial"/>
                </a:rPr>
                <a:t>Ml/</a:t>
              </a:r>
              <a:r>
                <a:rPr lang="en-US" sz="1100" dirty="0" err="1" smtClean="0">
                  <a:solidFill>
                    <a:srgbClr val="953735"/>
                  </a:solidFill>
                  <a:latin typeface="Arial"/>
                  <a:cs typeface="Arial"/>
                </a:rPr>
                <a:t>Mn</a:t>
              </a:r>
              <a:endParaRPr lang="en-US" sz="1100" dirty="0">
                <a:solidFill>
                  <a:srgbClr val="953735"/>
                </a:solidFill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59579" y="4675282"/>
              <a:ext cx="626193" cy="241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953735"/>
                  </a:solidFill>
                  <a:latin typeface="Arial"/>
                  <a:cs typeface="Arial"/>
                </a:rPr>
                <a:t>Ms</a:t>
              </a:r>
              <a:r>
                <a:rPr lang="en-US" sz="1100" dirty="0" smtClean="0">
                  <a:solidFill>
                    <a:srgbClr val="953735"/>
                  </a:solidFill>
                  <a:latin typeface="Arial"/>
                  <a:cs typeface="Arial"/>
                </a:rPr>
                <a:t>/</a:t>
              </a:r>
              <a:r>
                <a:rPr lang="en-US" sz="1100" dirty="0" err="1" smtClean="0">
                  <a:solidFill>
                    <a:srgbClr val="953735"/>
                  </a:solidFill>
                  <a:latin typeface="Arial"/>
                  <a:cs typeface="Arial"/>
                </a:rPr>
                <a:t>Mn</a:t>
              </a:r>
              <a:endParaRPr lang="en-US" sz="1100" dirty="0">
                <a:solidFill>
                  <a:srgbClr val="953735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551921" y="7623086"/>
            <a:ext cx="25451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>
                <a:latin typeface="Arial"/>
                <a:cs typeface="Arial"/>
              </a:rPr>
              <a:t>Supporting </a:t>
            </a:r>
            <a:r>
              <a:rPr lang="en-US" sz="1000" smtClean="0">
                <a:latin typeface="Arial"/>
                <a:cs typeface="Arial"/>
              </a:rPr>
              <a:t>Figure </a:t>
            </a:r>
            <a:r>
              <a:rPr lang="en-US" sz="1000" smtClean="0">
                <a:latin typeface="Arial"/>
                <a:cs typeface="Arial"/>
              </a:rPr>
              <a:t>4.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360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</Words>
  <Application>Microsoft Macintosh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Bushra</dc:creator>
  <cp:lastModifiedBy>Bushra</cp:lastModifiedBy>
  <cp:revision>10</cp:revision>
  <dcterms:created xsi:type="dcterms:W3CDTF">2015-07-06T15:19:10Z</dcterms:created>
  <dcterms:modified xsi:type="dcterms:W3CDTF">2015-10-27T15:41:02Z</dcterms:modified>
</cp:coreProperties>
</file>