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7" d="100"/>
          <a:sy n="77" d="100"/>
        </p:scale>
        <p:origin x="-162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D6E18-3FE0-AC41-8C77-DE2BA46B6ADA}" type="datetimeFigureOut">
              <a:rPr lang="en-US" smtClean="0"/>
              <a:t>28/10/15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F1EEE-D664-564E-B885-9B3A1E1046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94064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D6E18-3FE0-AC41-8C77-DE2BA46B6ADA}" type="datetimeFigureOut">
              <a:rPr lang="en-US" smtClean="0"/>
              <a:t>28/10/15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F1EEE-D664-564E-B885-9B3A1E1046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65896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D6E18-3FE0-AC41-8C77-DE2BA46B6ADA}" type="datetimeFigureOut">
              <a:rPr lang="en-US" smtClean="0"/>
              <a:t>28/10/15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F1EEE-D664-564E-B885-9B3A1E1046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31488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D6E18-3FE0-AC41-8C77-DE2BA46B6ADA}" type="datetimeFigureOut">
              <a:rPr lang="en-US" smtClean="0"/>
              <a:t>28/10/15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F1EEE-D664-564E-B885-9B3A1E1046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67589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D6E18-3FE0-AC41-8C77-DE2BA46B6ADA}" type="datetimeFigureOut">
              <a:rPr lang="en-US" smtClean="0"/>
              <a:t>28/10/15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F1EEE-D664-564E-B885-9B3A1E1046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39827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D6E18-3FE0-AC41-8C77-DE2BA46B6ADA}" type="datetimeFigureOut">
              <a:rPr lang="en-US" smtClean="0"/>
              <a:t>28/10/15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F1EEE-D664-564E-B885-9B3A1E1046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64639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D6E18-3FE0-AC41-8C77-DE2BA46B6ADA}" type="datetimeFigureOut">
              <a:rPr lang="en-US" smtClean="0"/>
              <a:t>28/10/15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F1EEE-D664-564E-B885-9B3A1E1046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6019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D6E18-3FE0-AC41-8C77-DE2BA46B6ADA}" type="datetimeFigureOut">
              <a:rPr lang="en-US" smtClean="0"/>
              <a:t>28/10/15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F1EEE-D664-564E-B885-9B3A1E1046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02230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D6E18-3FE0-AC41-8C77-DE2BA46B6ADA}" type="datetimeFigureOut">
              <a:rPr lang="en-US" smtClean="0"/>
              <a:t>28/10/15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F1EEE-D664-564E-B885-9B3A1E1046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19325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D6E18-3FE0-AC41-8C77-DE2BA46B6ADA}" type="datetimeFigureOut">
              <a:rPr lang="en-US" smtClean="0"/>
              <a:t>28/10/15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F1EEE-D664-564E-B885-9B3A1E1046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28288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D6E18-3FE0-AC41-8C77-DE2BA46B6ADA}" type="datetimeFigureOut">
              <a:rPr lang="en-US" smtClean="0"/>
              <a:t>28/10/15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F1EEE-D664-564E-B885-9B3A1E1046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87651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DD6E18-3FE0-AC41-8C77-DE2BA46B6ADA}" type="datetimeFigureOut">
              <a:rPr lang="en-US" smtClean="0"/>
              <a:t>28/10/15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7F1EEE-D664-564E-B885-9B3A1E1046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10201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0870906"/>
              </p:ext>
            </p:extLst>
          </p:nvPr>
        </p:nvGraphicFramePr>
        <p:xfrm>
          <a:off x="787085" y="1992397"/>
          <a:ext cx="7441369" cy="2741808"/>
        </p:xfrm>
        <a:graphic>
          <a:graphicData uri="http://schemas.openxmlformats.org/drawingml/2006/table">
            <a:tbl>
              <a:tblPr/>
              <a:tblGrid>
                <a:gridCol w="3075155"/>
                <a:gridCol w="2158161"/>
                <a:gridCol w="2208053"/>
              </a:tblGrid>
              <a:tr h="228484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Annotation</a:t>
                      </a:r>
                    </a:p>
                  </a:txBody>
                  <a:tcPr marL="11927" marR="11927" marT="119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Forward Primer</a:t>
                      </a:r>
                    </a:p>
                  </a:txBody>
                  <a:tcPr marL="11927" marR="11927" marT="119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Reverse Primer</a:t>
                      </a:r>
                    </a:p>
                  </a:txBody>
                  <a:tcPr marL="11927" marR="11927" marT="119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484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NAC domain-containing protein 72 </a:t>
                      </a:r>
                    </a:p>
                  </a:txBody>
                  <a:tcPr marL="11927" marR="11927" marT="119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GCAAGCTGAGCTGGGAAAGT</a:t>
                      </a:r>
                    </a:p>
                  </a:txBody>
                  <a:tcPr marL="11927" marR="11927" marT="119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TACAGCGGCGATTTTCGTAA</a:t>
                      </a:r>
                    </a:p>
                  </a:txBody>
                  <a:tcPr marL="11927" marR="11927" marT="119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28484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Protein HVA22-like </a:t>
                      </a:r>
                    </a:p>
                  </a:txBody>
                  <a:tcPr marL="11927" marR="11927" marT="11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CATACAAGAAAGCTGCCCCTTT</a:t>
                      </a:r>
                    </a:p>
                  </a:txBody>
                  <a:tcPr marL="11927" marR="11927" marT="11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TGGTACGATGTGAAGTTGGTGTT</a:t>
                      </a:r>
                    </a:p>
                  </a:txBody>
                  <a:tcPr marL="11927" marR="11927" marT="11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8484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Aquaporin PIP1;2 </a:t>
                      </a:r>
                    </a:p>
                  </a:txBody>
                  <a:tcPr marL="11927" marR="11927" marT="11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AGCACAAAGGTGCCCACAA</a:t>
                      </a:r>
                    </a:p>
                  </a:txBody>
                  <a:tcPr marL="11927" marR="11927" marT="11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TGCCGCAGGATACAGCAA</a:t>
                      </a:r>
                    </a:p>
                  </a:txBody>
                  <a:tcPr marL="11927" marR="11927" marT="11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8484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Heat shock factor 4 </a:t>
                      </a:r>
                    </a:p>
                  </a:txBody>
                  <a:tcPr marL="11927" marR="11927" marT="11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GTGGACCCACAGTTGATTCCTT</a:t>
                      </a:r>
                    </a:p>
                  </a:txBody>
                  <a:tcPr marL="11927" marR="11927" marT="11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TCACCTTCCTGACCAAGTACATGA</a:t>
                      </a:r>
                    </a:p>
                  </a:txBody>
                  <a:tcPr marL="11927" marR="11927" marT="11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8484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CBL-interacting protein kinase 08 </a:t>
                      </a:r>
                    </a:p>
                  </a:txBody>
                  <a:tcPr marL="11927" marR="11927" marT="11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CGCCACGAAGCCTCCTT</a:t>
                      </a:r>
                    </a:p>
                  </a:txBody>
                  <a:tcPr marL="11927" marR="11927" marT="11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GGCAGAGCGTGGCGATAA</a:t>
                      </a:r>
                    </a:p>
                  </a:txBody>
                  <a:tcPr marL="11927" marR="11927" marT="11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8484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NAC family transcription factor 5 </a:t>
                      </a:r>
                    </a:p>
                  </a:txBody>
                  <a:tcPr marL="11927" marR="11927" marT="11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ACACCCTAATCCGATGCTAATCTT</a:t>
                      </a:r>
                    </a:p>
                  </a:txBody>
                  <a:tcPr marL="11927" marR="11927" marT="11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CGCCGGATCTATCGCTAAAA</a:t>
                      </a:r>
                    </a:p>
                  </a:txBody>
                  <a:tcPr marL="11927" marR="11927" marT="11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8484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Dessication responsive protein </a:t>
                      </a:r>
                    </a:p>
                  </a:txBody>
                  <a:tcPr marL="11927" marR="11927" marT="11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GCCGAAGCGTATTTCAAAGTG</a:t>
                      </a:r>
                    </a:p>
                  </a:txBody>
                  <a:tcPr marL="11927" marR="11927" marT="11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GACTCATCTCCAGCTTCTGGTACA</a:t>
                      </a:r>
                    </a:p>
                  </a:txBody>
                  <a:tcPr marL="11927" marR="11927" marT="11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8484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Mitogen-activated protein kinase kinase kinase</a:t>
                      </a:r>
                    </a:p>
                  </a:txBody>
                  <a:tcPr marL="11927" marR="11927" marT="11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CGGAGGCCGAGTACCCTTA</a:t>
                      </a:r>
                    </a:p>
                  </a:txBody>
                  <a:tcPr marL="11927" marR="11927" marT="11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AGTGGGCGTTGTGTTGCA</a:t>
                      </a:r>
                    </a:p>
                  </a:txBody>
                  <a:tcPr marL="11927" marR="11927" marT="11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8484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Uncharacterized protein </a:t>
                      </a:r>
                    </a:p>
                  </a:txBody>
                  <a:tcPr marL="11927" marR="11927" marT="11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CGGACGACGACGAGTGGTA</a:t>
                      </a:r>
                    </a:p>
                  </a:txBody>
                  <a:tcPr marL="11927" marR="11927" marT="11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CGGCTCGATCATCAAGAAGAG</a:t>
                      </a:r>
                    </a:p>
                  </a:txBody>
                  <a:tcPr marL="11927" marR="11927" marT="11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8484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Heat shock protein 90-2 </a:t>
                      </a:r>
                    </a:p>
                  </a:txBody>
                  <a:tcPr marL="11927" marR="11927" marT="11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CCGTTTTGAGAGTTTGACTGACA</a:t>
                      </a:r>
                    </a:p>
                  </a:txBody>
                  <a:tcPr marL="11927" marR="11927" marT="11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CGGGCACAATGTGAATGAAG</a:t>
                      </a:r>
                    </a:p>
                  </a:txBody>
                  <a:tcPr marL="11927" marR="11927" marT="11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8484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Elongattion Factor 1alpha</a:t>
                      </a:r>
                    </a:p>
                  </a:txBody>
                  <a:tcPr marL="11927" marR="11927" marT="11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CCGGCATCACCATTCTTCA</a:t>
                      </a:r>
                    </a:p>
                  </a:txBody>
                  <a:tcPr marL="11927" marR="11927" marT="11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CGACCGTAGGTCTGGAAAGG</a:t>
                      </a:r>
                    </a:p>
                  </a:txBody>
                  <a:tcPr marL="11927" marR="11927" marT="11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162420" y="1573606"/>
            <a:ext cx="438665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en-US" sz="900" dirty="0" smtClean="0">
                <a:latin typeface="Verdana"/>
                <a:cs typeface="Verdana"/>
              </a:rPr>
              <a:t>Supporting Table </a:t>
            </a:r>
            <a:r>
              <a:rPr lang="en-US" sz="900" dirty="0" smtClean="0">
                <a:latin typeface="Verdana"/>
                <a:cs typeface="Verdana"/>
              </a:rPr>
              <a:t>2. </a:t>
            </a:r>
            <a:r>
              <a:rPr lang="en-US" sz="900" dirty="0" smtClean="0">
                <a:latin typeface="Verdana"/>
                <a:cs typeface="Verdana"/>
              </a:rPr>
              <a:t>List of primers used for Quantitative Real Time PCR.</a:t>
            </a:r>
            <a:endParaRPr lang="en-US" sz="900" dirty="0">
              <a:latin typeface="Verdana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35062529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89</Words>
  <Application>Microsoft Macintosh PowerPoint</Application>
  <PresentationFormat>On-screen Show (4:3)</PresentationFormat>
  <Paragraphs>37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Bushra</dc:creator>
  <cp:lastModifiedBy>Bushra</cp:lastModifiedBy>
  <cp:revision>4</cp:revision>
  <dcterms:created xsi:type="dcterms:W3CDTF">2015-10-27T16:02:44Z</dcterms:created>
  <dcterms:modified xsi:type="dcterms:W3CDTF">2015-10-28T07:20:44Z</dcterms:modified>
</cp:coreProperties>
</file>