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4" d="100"/>
          <a:sy n="184" d="100"/>
        </p:scale>
        <p:origin x="-80" y="-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5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48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6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74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8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4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96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61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157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46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3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8D063-5DC7-487E-A55A-2C91166AEC1C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78659-6B1F-460C-8B01-9061B2ED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33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762000"/>
            <a:ext cx="5943600" cy="142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25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Gaurav</cp:lastModifiedBy>
  <cp:revision>4</cp:revision>
  <dcterms:created xsi:type="dcterms:W3CDTF">2015-10-06T09:25:42Z</dcterms:created>
  <dcterms:modified xsi:type="dcterms:W3CDTF">2015-10-12T10:28:54Z</dcterms:modified>
</cp:coreProperties>
</file>