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-768" y="-8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09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49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3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9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3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97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08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17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11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6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5B341-DD4A-6841-A399-9BF809A7CD63}" type="datetimeFigureOut">
              <a:rPr lang="en-US" smtClean="0"/>
              <a:t>04/01/16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9B0F2-773A-F348-833B-3009E3F82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42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2338753"/>
            <a:ext cx="6858000" cy="2581347"/>
            <a:chOff x="0" y="2338753"/>
            <a:chExt cx="6858000" cy="25813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338753"/>
              <a:ext cx="6858000" cy="2581347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87923" y="2432538"/>
              <a:ext cx="429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620476" y="2400272"/>
              <a:ext cx="429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2752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</Words>
  <Application>Microsoft Macintosh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Gaurav</dc:creator>
  <cp:lastModifiedBy>Gaurav</cp:lastModifiedBy>
  <cp:revision>4</cp:revision>
  <dcterms:created xsi:type="dcterms:W3CDTF">2016-01-03T11:07:55Z</dcterms:created>
  <dcterms:modified xsi:type="dcterms:W3CDTF">2016-01-04T08:07:26Z</dcterms:modified>
</cp:coreProperties>
</file>