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6BE14-482E-45CA-9CF6-9CAC89417010}" type="datetimeFigureOut">
              <a:rPr lang="ko-KR" altLang="en-US" smtClean="0"/>
              <a:t>2015-09-30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8A3AE-9EE9-4CCD-95FF-4B12D479D9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6905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6BE14-482E-45CA-9CF6-9CAC89417010}" type="datetimeFigureOut">
              <a:rPr lang="ko-KR" altLang="en-US" smtClean="0"/>
              <a:t>2015-09-30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8A3AE-9EE9-4CCD-95FF-4B12D479D9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6470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6BE14-482E-45CA-9CF6-9CAC89417010}" type="datetimeFigureOut">
              <a:rPr lang="ko-KR" altLang="en-US" smtClean="0"/>
              <a:t>2015-09-30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8A3AE-9EE9-4CCD-95FF-4B12D479D9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0318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6BE14-482E-45CA-9CF6-9CAC89417010}" type="datetimeFigureOut">
              <a:rPr lang="ko-KR" altLang="en-US" smtClean="0"/>
              <a:t>2015-09-30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8A3AE-9EE9-4CCD-95FF-4B12D479D9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203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6BE14-482E-45CA-9CF6-9CAC89417010}" type="datetimeFigureOut">
              <a:rPr lang="ko-KR" altLang="en-US" smtClean="0"/>
              <a:t>2015-09-30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8A3AE-9EE9-4CCD-95FF-4B12D479D9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2200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6BE14-482E-45CA-9CF6-9CAC89417010}" type="datetimeFigureOut">
              <a:rPr lang="ko-KR" altLang="en-US" smtClean="0"/>
              <a:t>2015-09-30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8A3AE-9EE9-4CCD-95FF-4B12D479D9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999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6BE14-482E-45CA-9CF6-9CAC89417010}" type="datetimeFigureOut">
              <a:rPr lang="ko-KR" altLang="en-US" smtClean="0"/>
              <a:t>2015-09-30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8A3AE-9EE9-4CCD-95FF-4B12D479D9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6696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6BE14-482E-45CA-9CF6-9CAC89417010}" type="datetimeFigureOut">
              <a:rPr lang="ko-KR" altLang="en-US" smtClean="0"/>
              <a:t>2015-09-30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8A3AE-9EE9-4CCD-95FF-4B12D479D9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2932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6BE14-482E-45CA-9CF6-9CAC89417010}" type="datetimeFigureOut">
              <a:rPr lang="ko-KR" altLang="en-US" smtClean="0"/>
              <a:t>2015-09-30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8A3AE-9EE9-4CCD-95FF-4B12D479D9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5947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6BE14-482E-45CA-9CF6-9CAC89417010}" type="datetimeFigureOut">
              <a:rPr lang="ko-KR" altLang="en-US" smtClean="0"/>
              <a:t>2015-09-30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8A3AE-9EE9-4CCD-95FF-4B12D479D9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5567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6BE14-482E-45CA-9CF6-9CAC89417010}" type="datetimeFigureOut">
              <a:rPr lang="ko-KR" altLang="en-US" smtClean="0"/>
              <a:t>2015-09-30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8A3AE-9EE9-4CCD-95FF-4B12D479D9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9893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6BE14-482E-45CA-9CF6-9CAC89417010}" type="datetimeFigureOut">
              <a:rPr lang="ko-KR" altLang="en-US" smtClean="0"/>
              <a:t>2015-09-30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8A3AE-9EE9-4CCD-95FF-4B12D479D9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478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2437018" y="724484"/>
            <a:ext cx="6246590" cy="5417672"/>
            <a:chOff x="2437018" y="724484"/>
            <a:chExt cx="6246590" cy="5417672"/>
          </a:xfrm>
        </p:grpSpPr>
        <p:grpSp>
          <p:nvGrpSpPr>
            <p:cNvPr id="2" name="그룹 1"/>
            <p:cNvGrpSpPr/>
            <p:nvPr/>
          </p:nvGrpSpPr>
          <p:grpSpPr>
            <a:xfrm>
              <a:off x="2437018" y="724484"/>
              <a:ext cx="6246590" cy="2351419"/>
              <a:chOff x="523158" y="958400"/>
              <a:chExt cx="6246590" cy="2351419"/>
            </a:xfrm>
          </p:grpSpPr>
          <p:sp>
            <p:nvSpPr>
              <p:cNvPr id="4" name="직사각형 3"/>
              <p:cNvSpPr/>
              <p:nvPr/>
            </p:nvSpPr>
            <p:spPr>
              <a:xfrm>
                <a:off x="877167" y="958400"/>
                <a:ext cx="1431851" cy="31897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schemeClr val="tx1"/>
                    </a:solidFill>
                  </a:rPr>
                  <a:t>TGF-</a:t>
                </a:r>
                <a:r>
                  <a:rPr lang="en-US" altLang="ko-KR" b="1" dirty="0">
                    <a:solidFill>
                      <a:schemeClr val="tx1"/>
                    </a:solidFill>
                  </a:rPr>
                  <a:t>β</a:t>
                </a:r>
                <a:r>
                  <a:rPr lang="en-US" altLang="ko-KR" b="1" dirty="0" smtClean="0">
                    <a:solidFill>
                      <a:schemeClr val="tx1"/>
                    </a:solidFill>
                  </a:rPr>
                  <a:t>1</a:t>
                </a:r>
                <a:endParaRPr lang="ko-KR" alt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직사각형 4"/>
              <p:cNvSpPr/>
              <p:nvPr/>
            </p:nvSpPr>
            <p:spPr>
              <a:xfrm>
                <a:off x="2927869" y="985962"/>
                <a:ext cx="1431551" cy="30506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schemeClr val="tx1"/>
                    </a:solidFill>
                  </a:rPr>
                  <a:t>TGF</a:t>
                </a:r>
                <a:r>
                  <a:rPr lang="en-US" altLang="ko-KR" b="1" dirty="0">
                    <a:solidFill>
                      <a:schemeClr val="tx1"/>
                    </a:solidFill>
                  </a:rPr>
                  <a:t>β</a:t>
                </a:r>
                <a:r>
                  <a:rPr lang="en-US" altLang="ko-KR" b="1" dirty="0" smtClean="0">
                    <a:solidFill>
                      <a:schemeClr val="tx1"/>
                    </a:solidFill>
                  </a:rPr>
                  <a:t> R2</a:t>
                </a:r>
                <a:endParaRPr lang="ko-KR" alt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직사각형 5"/>
              <p:cNvSpPr/>
              <p:nvPr/>
            </p:nvSpPr>
            <p:spPr>
              <a:xfrm>
                <a:off x="5015900" y="958401"/>
                <a:ext cx="1633083" cy="31897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schemeClr val="tx1"/>
                    </a:solidFill>
                  </a:rPr>
                  <a:t>Smad4</a:t>
                </a:r>
                <a:endParaRPr lang="ko-KR" altLang="en-US" b="1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22" name="그림 2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23158" y="1921986"/>
                <a:ext cx="1785860" cy="1387833"/>
              </a:xfrm>
              <a:prstGeom prst="rect">
                <a:avLst/>
              </a:prstGeom>
            </p:spPr>
          </p:pic>
          <p:pic>
            <p:nvPicPr>
              <p:cNvPr id="23" name="그림 2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17562" y="1921986"/>
                <a:ext cx="1852164" cy="1387833"/>
              </a:xfrm>
              <a:prstGeom prst="rect">
                <a:avLst/>
              </a:prstGeom>
            </p:spPr>
          </p:pic>
          <p:pic>
            <p:nvPicPr>
              <p:cNvPr id="24" name="그림 2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19304" y="1921985"/>
                <a:ext cx="1850444" cy="1387833"/>
              </a:xfrm>
              <a:prstGeom prst="rect">
                <a:avLst/>
              </a:prstGeom>
            </p:spPr>
          </p:pic>
        </p:grpSp>
        <p:grpSp>
          <p:nvGrpSpPr>
            <p:cNvPr id="3" name="그룹 2"/>
            <p:cNvGrpSpPr/>
            <p:nvPr/>
          </p:nvGrpSpPr>
          <p:grpSpPr>
            <a:xfrm>
              <a:off x="3575120" y="3777746"/>
              <a:ext cx="4183266" cy="2364410"/>
              <a:chOff x="7119327" y="958401"/>
              <a:chExt cx="4183266" cy="2364410"/>
            </a:xfrm>
          </p:grpSpPr>
          <p:sp>
            <p:nvSpPr>
              <p:cNvPr id="8" name="직사각형 7"/>
              <p:cNvSpPr/>
              <p:nvPr/>
            </p:nvSpPr>
            <p:spPr>
              <a:xfrm>
                <a:off x="7232422" y="972890"/>
                <a:ext cx="1439474" cy="31897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tx1"/>
                    </a:solidFill>
                  </a:rPr>
                  <a:t>p</a:t>
                </a:r>
                <a:r>
                  <a:rPr lang="en-US" altLang="ko-KR" b="1" dirty="0" smtClean="0">
                    <a:solidFill>
                      <a:schemeClr val="tx1"/>
                    </a:solidFill>
                  </a:rPr>
                  <a:t>-</a:t>
                </a:r>
                <a:r>
                  <a:rPr lang="en-US" altLang="ko-KR" b="1" dirty="0" err="1" smtClean="0">
                    <a:solidFill>
                      <a:schemeClr val="tx1"/>
                    </a:solidFill>
                  </a:rPr>
                  <a:t>Akt</a:t>
                </a:r>
                <a:endParaRPr lang="ko-KR" alt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직사각형 8"/>
              <p:cNvSpPr/>
              <p:nvPr/>
            </p:nvSpPr>
            <p:spPr>
              <a:xfrm>
                <a:off x="9607413" y="958401"/>
                <a:ext cx="1431851" cy="33168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schemeClr val="tx1"/>
                    </a:solidFill>
                  </a:rPr>
                  <a:t>p-Erk1/2</a:t>
                </a:r>
                <a:endParaRPr lang="ko-KR" altLang="en-US" b="1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25" name="그림 2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119327" y="1921985"/>
                <a:ext cx="1868730" cy="1400826"/>
              </a:xfrm>
              <a:prstGeom prst="rect">
                <a:avLst/>
              </a:prstGeom>
            </p:spPr>
          </p:pic>
          <p:pic>
            <p:nvPicPr>
              <p:cNvPr id="26" name="그림 2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451069" y="1921984"/>
                <a:ext cx="1851524" cy="1387833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522655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</Words>
  <Application>Microsoft Office PowerPoint</Application>
  <PresentationFormat>와이드스크린</PresentationFormat>
  <Paragraphs>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박경호</dc:creator>
  <cp:lastModifiedBy>박경호</cp:lastModifiedBy>
  <cp:revision>7</cp:revision>
  <dcterms:created xsi:type="dcterms:W3CDTF">2015-06-17T12:51:37Z</dcterms:created>
  <dcterms:modified xsi:type="dcterms:W3CDTF">2015-09-30T07:16:49Z</dcterms:modified>
</cp:coreProperties>
</file>