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hryn" initials="K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78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0DC8-BABC-452E-8CD7-6F5234E079B3}" type="datetimeFigureOut">
              <a:rPr lang="en-US" smtClean="0"/>
              <a:pPr/>
              <a:t>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A230A-10AA-4D70-8FD4-514C02759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316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0DC8-BABC-452E-8CD7-6F5234E079B3}" type="datetimeFigureOut">
              <a:rPr lang="en-US" smtClean="0"/>
              <a:pPr/>
              <a:t>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A230A-10AA-4D70-8FD4-514C02759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768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0DC8-BABC-452E-8CD7-6F5234E079B3}" type="datetimeFigureOut">
              <a:rPr lang="en-US" smtClean="0"/>
              <a:pPr/>
              <a:t>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A230A-10AA-4D70-8FD4-514C02759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791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0DC8-BABC-452E-8CD7-6F5234E079B3}" type="datetimeFigureOut">
              <a:rPr lang="en-US" smtClean="0"/>
              <a:pPr/>
              <a:t>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A230A-10AA-4D70-8FD4-514C02759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661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0DC8-BABC-452E-8CD7-6F5234E079B3}" type="datetimeFigureOut">
              <a:rPr lang="en-US" smtClean="0"/>
              <a:pPr/>
              <a:t>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A230A-10AA-4D70-8FD4-514C02759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590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0DC8-BABC-452E-8CD7-6F5234E079B3}" type="datetimeFigureOut">
              <a:rPr lang="en-US" smtClean="0"/>
              <a:pPr/>
              <a:t>1/14/2016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A230A-10AA-4D70-8FD4-514C02759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000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0DC8-BABC-452E-8CD7-6F5234E079B3}" type="datetimeFigureOut">
              <a:rPr lang="en-US" smtClean="0"/>
              <a:pPr/>
              <a:t>1/14/2016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A230A-10AA-4D70-8FD4-514C02759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017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0DC8-BABC-452E-8CD7-6F5234E079B3}" type="datetimeFigureOut">
              <a:rPr lang="en-US" smtClean="0"/>
              <a:pPr/>
              <a:t>1/14/2016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A230A-10AA-4D70-8FD4-514C02759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919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0DC8-BABC-452E-8CD7-6F5234E079B3}" type="datetimeFigureOut">
              <a:rPr lang="en-US" smtClean="0"/>
              <a:pPr/>
              <a:t>1/14/2016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A230A-10AA-4D70-8FD4-514C02759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782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0DC8-BABC-452E-8CD7-6F5234E079B3}" type="datetimeFigureOut">
              <a:rPr lang="en-US" smtClean="0"/>
              <a:pPr/>
              <a:t>1/14/2016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A230A-10AA-4D70-8FD4-514C02759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440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0DC8-BABC-452E-8CD7-6F5234E079B3}" type="datetimeFigureOut">
              <a:rPr lang="en-US" smtClean="0"/>
              <a:pPr/>
              <a:t>1/14/2016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A230A-10AA-4D70-8FD4-514C02759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384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B80DC8-BABC-452E-8CD7-6F5234E079B3}" type="datetimeFigureOut">
              <a:rPr lang="en-US" smtClean="0"/>
              <a:pPr/>
              <a:t>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A230A-10AA-4D70-8FD4-514C02759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832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2268" y="304800"/>
            <a:ext cx="5057834" cy="1325563"/>
          </a:xfrm>
        </p:spPr>
        <p:txBody>
          <a:bodyPr/>
          <a:lstStyle/>
          <a:p>
            <a:r>
              <a:rPr lang="en-US" dirty="0" smtClean="0"/>
              <a:t>Flower Vrn-A1 locus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" y="1592263"/>
            <a:ext cx="8913770" cy="34213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13301" y="5678337"/>
            <a:ext cx="6038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Fig. S2</a:t>
            </a:r>
            <a:r>
              <a:rPr lang="en-US" dirty="0" smtClean="0"/>
              <a:t> Flowering locus detected within this leaf rust AM panel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158595" y="4949176"/>
            <a:ext cx="465827" cy="55209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5A</a:t>
            </a:r>
            <a:endParaRPr lang="en-US" sz="1100" dirty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5391508" y="4675517"/>
            <a:ext cx="0" cy="27365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3667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46445</TotalTime>
  <Words>16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Flower Vrn-A1 locus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Genome Wide Association Study (GWAS) of Leaf rust resistance in world wide wheat breeding lines</dc:title>
  <dc:creator>lgao</dc:creator>
  <cp:lastModifiedBy>lgao</cp:lastModifiedBy>
  <cp:revision>238</cp:revision>
  <dcterms:created xsi:type="dcterms:W3CDTF">2015-03-13T17:33:15Z</dcterms:created>
  <dcterms:modified xsi:type="dcterms:W3CDTF">2016-01-14T21:25:46Z</dcterms:modified>
</cp:coreProperties>
</file>