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4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Kathryn" initials="K" lastIdx="1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778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1608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commentAuthors" Target="commentAuthors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B80DC8-BABC-452E-8CD7-6F5234E079B3}" type="datetimeFigureOut">
              <a:rPr lang="en-US" smtClean="0"/>
              <a:pPr/>
              <a:t>1/14/2016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8A230A-10AA-4D70-8FD4-514C027596C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33168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B80DC8-BABC-452E-8CD7-6F5234E079B3}" type="datetimeFigureOut">
              <a:rPr lang="en-US" smtClean="0"/>
              <a:pPr/>
              <a:t>1/14/2016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8A230A-10AA-4D70-8FD4-514C027596C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17689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B80DC8-BABC-452E-8CD7-6F5234E079B3}" type="datetimeFigureOut">
              <a:rPr lang="en-US" smtClean="0"/>
              <a:pPr/>
              <a:t>1/14/2016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8A230A-10AA-4D70-8FD4-514C027596C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67913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B80DC8-BABC-452E-8CD7-6F5234E079B3}" type="datetimeFigureOut">
              <a:rPr lang="en-US" smtClean="0"/>
              <a:pPr/>
              <a:t>1/14/2016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8A230A-10AA-4D70-8FD4-514C027596C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36615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B80DC8-BABC-452E-8CD7-6F5234E079B3}" type="datetimeFigureOut">
              <a:rPr lang="en-US" smtClean="0"/>
              <a:pPr/>
              <a:t>1/14/2016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8A230A-10AA-4D70-8FD4-514C027596C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35909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B80DC8-BABC-452E-8CD7-6F5234E079B3}" type="datetimeFigureOut">
              <a:rPr lang="en-US" smtClean="0"/>
              <a:pPr/>
              <a:t>1/14/2016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8A230A-10AA-4D70-8FD4-514C027596C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90007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B80DC8-BABC-452E-8CD7-6F5234E079B3}" type="datetimeFigureOut">
              <a:rPr lang="en-US" smtClean="0"/>
              <a:pPr/>
              <a:t>1/14/2016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8A230A-10AA-4D70-8FD4-514C027596C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20178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B80DC8-BABC-452E-8CD7-6F5234E079B3}" type="datetimeFigureOut">
              <a:rPr lang="en-US" smtClean="0"/>
              <a:pPr/>
              <a:t>1/14/2016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8A230A-10AA-4D70-8FD4-514C027596C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29194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B80DC8-BABC-452E-8CD7-6F5234E079B3}" type="datetimeFigureOut">
              <a:rPr lang="en-US" smtClean="0"/>
              <a:pPr/>
              <a:t>1/14/2016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8A230A-10AA-4D70-8FD4-514C027596C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97824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B80DC8-BABC-452E-8CD7-6F5234E079B3}" type="datetimeFigureOut">
              <a:rPr lang="en-US" smtClean="0"/>
              <a:pPr/>
              <a:t>1/14/2016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8A230A-10AA-4D70-8FD4-514C027596C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84402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B80DC8-BABC-452E-8CD7-6F5234E079B3}" type="datetimeFigureOut">
              <a:rPr lang="en-US" smtClean="0"/>
              <a:pPr/>
              <a:t>1/14/2016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8A230A-10AA-4D70-8FD4-514C027596C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13841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B80DC8-BABC-452E-8CD7-6F5234E079B3}" type="datetimeFigureOut">
              <a:rPr lang="en-US" smtClean="0"/>
              <a:pPr/>
              <a:t>1/14/2016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8A230A-10AA-4D70-8FD4-514C027596C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08326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3640" y="657225"/>
            <a:ext cx="7020646" cy="4351338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278531" y="5357292"/>
            <a:ext cx="6400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Fig. S5</a:t>
            </a:r>
            <a:r>
              <a:rPr lang="en-US" dirty="0" smtClean="0"/>
              <a:t>  </a:t>
            </a:r>
            <a:r>
              <a:rPr lang="en-US" dirty="0" err="1" smtClean="0"/>
              <a:t>Haploview</a:t>
            </a:r>
            <a:r>
              <a:rPr lang="en-US" dirty="0" smtClean="0"/>
              <a:t> of 4A chromosome LD patterns and the location of QLr.umn-4AS</a:t>
            </a:r>
            <a:endParaRPr lang="en-US" dirty="0"/>
          </a:p>
        </p:txBody>
      </p:sp>
      <p:sp>
        <p:nvSpPr>
          <p:cNvPr id="2" name="Rounded Rectangle 1"/>
          <p:cNvSpPr/>
          <p:nvPr/>
        </p:nvSpPr>
        <p:spPr>
          <a:xfrm>
            <a:off x="5771072" y="3355676"/>
            <a:ext cx="1813368" cy="1492369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chemeClr val="tx1"/>
                </a:solidFill>
              </a:rPr>
              <a:t>IWB59410 (syn</a:t>
            </a:r>
            <a:r>
              <a:rPr lang="en-US" sz="1200" b="1" dirty="0">
                <a:solidFill>
                  <a:schemeClr val="tx1"/>
                </a:solidFill>
              </a:rPr>
              <a:t>. RAC875_c58868_397</a:t>
            </a:r>
            <a:r>
              <a:rPr lang="en-US" sz="1200" b="1" dirty="0" smtClean="0">
                <a:solidFill>
                  <a:schemeClr val="tx1"/>
                </a:solidFill>
              </a:rPr>
              <a:t>) possibly associated with a </a:t>
            </a:r>
            <a:r>
              <a:rPr lang="en-US" sz="1200" b="1" dirty="0" err="1" smtClean="0">
                <a:solidFill>
                  <a:schemeClr val="tx1"/>
                </a:solidFill>
              </a:rPr>
              <a:t>rabf</a:t>
            </a:r>
            <a:r>
              <a:rPr lang="en-US" sz="1200" b="1" dirty="0" smtClean="0">
                <a:solidFill>
                  <a:schemeClr val="tx1"/>
                </a:solidFill>
              </a:rPr>
              <a:t> (</a:t>
            </a:r>
            <a:r>
              <a:rPr lang="en-US" sz="1200" b="1" dirty="0" err="1" smtClean="0">
                <a:solidFill>
                  <a:schemeClr val="tx1"/>
                </a:solidFill>
              </a:rPr>
              <a:t>ras</a:t>
            </a:r>
            <a:r>
              <a:rPr lang="en-US" sz="1200" b="1" dirty="0" smtClean="0">
                <a:solidFill>
                  <a:schemeClr val="tx1"/>
                </a:solidFill>
              </a:rPr>
              <a:t>) protein involved in rust resistance</a:t>
            </a:r>
            <a:endParaRPr lang="en-US" sz="1200" b="1" dirty="0">
              <a:solidFill>
                <a:schemeClr val="tx1"/>
              </a:solidFill>
            </a:endParaRPr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3390181" y="3226279"/>
            <a:ext cx="2380891" cy="62110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Oval 6"/>
          <p:cNvSpPr/>
          <p:nvPr/>
        </p:nvSpPr>
        <p:spPr>
          <a:xfrm>
            <a:off x="1362974" y="767751"/>
            <a:ext cx="396815" cy="431321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801190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46445</TotalTime>
  <Words>33</Words>
  <Application>Microsoft Office PowerPoint</Application>
  <PresentationFormat>On-screen Show (4:3)</PresentationFormat>
  <Paragraphs>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Genome Wide Association Study (GWAS) of Leaf rust resistance in world wide wheat breeding lines</dc:title>
  <dc:creator>lgao</dc:creator>
  <cp:lastModifiedBy>lgao</cp:lastModifiedBy>
  <cp:revision>238</cp:revision>
  <dcterms:created xsi:type="dcterms:W3CDTF">2015-03-13T17:33:15Z</dcterms:created>
  <dcterms:modified xsi:type="dcterms:W3CDTF">2016-01-14T21:26:34Z</dcterms:modified>
</cp:coreProperties>
</file>