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D7D71-5D89-4E66-84FD-D4C9808108F7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C7146-E683-40FE-85DD-2E49C47251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779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AU" altLang="zh-CN" smtClean="0"/>
              <a:t>Additional file 10: Figure S8 Statistical analysis of differential expressed genes after cerulenin treatment.</a:t>
            </a:r>
            <a:endParaRPr lang="zh-CN" altLang="zh-CN" smtClean="0"/>
          </a:p>
          <a:p>
            <a:pPr>
              <a:spcBef>
                <a:spcPct val="0"/>
              </a:spcBef>
            </a:pPr>
            <a:endParaRPr lang="en-AU" altLang="zh-CN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04ED67-957A-45C5-B05C-4D1FD82B5BDA}" type="slidenum">
              <a:rPr lang="en-AU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AU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2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40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70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41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67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3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96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6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06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49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4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E1DB0-AF85-41CC-AC35-E3647F7C2E32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F749-DA01-4BD0-A992-DD9538961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63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1113" y="1393825"/>
            <a:ext cx="65817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7514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全屏显示(4:3)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wx</dc:creator>
  <cp:lastModifiedBy>wx</cp:lastModifiedBy>
  <cp:revision>1</cp:revision>
  <dcterms:created xsi:type="dcterms:W3CDTF">2015-10-26T01:32:04Z</dcterms:created>
  <dcterms:modified xsi:type="dcterms:W3CDTF">2015-10-26T01:32:19Z</dcterms:modified>
</cp:coreProperties>
</file>