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2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963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4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11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11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4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7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29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5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1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11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980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E4764-0137-42FD-A573-D0FA1422009D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C9EBD-C6C0-44F2-A56E-9E14BBB97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06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Documents and Settings\gk4\Desktop\Image_766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2833688" cy="2133600"/>
          </a:xfrm>
          <a:prstGeom prst="rect">
            <a:avLst/>
          </a:prstGeom>
          <a:noFill/>
        </p:spPr>
      </p:pic>
      <p:pic>
        <p:nvPicPr>
          <p:cNvPr id="5" name="Picture 12" descr="C:\Documents and Settings\gk4\Desktop\Image_759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4713" y="533400"/>
            <a:ext cx="2833687" cy="2133600"/>
          </a:xfrm>
          <a:prstGeom prst="rect">
            <a:avLst/>
          </a:prstGeom>
          <a:noFill/>
        </p:spPr>
      </p:pic>
      <p:pic>
        <p:nvPicPr>
          <p:cNvPr id="6" name="Picture 7" descr="C:\Documents and Settings\gk4\Desktop\Image_764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743199"/>
            <a:ext cx="2833688" cy="2133601"/>
          </a:xfrm>
          <a:prstGeom prst="rect">
            <a:avLst/>
          </a:prstGeom>
          <a:noFill/>
        </p:spPr>
      </p:pic>
      <p:pic>
        <p:nvPicPr>
          <p:cNvPr id="7" name="Picture 4" descr="C:\Documents and Settings\gk4\Desktop\Image_780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2743200"/>
            <a:ext cx="2833687" cy="21336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33399" y="5029200"/>
            <a:ext cx="57292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Supplementary </a:t>
            </a:r>
            <a:r>
              <a:rPr lang="en-US" sz="1600" b="1" smtClean="0"/>
              <a:t>Figure </a:t>
            </a:r>
            <a:r>
              <a:rPr lang="en-US" sz="1600" b="1" smtClean="0"/>
              <a:t>3</a:t>
            </a:r>
            <a:r>
              <a:rPr lang="en-US" sz="1600" smtClean="0"/>
              <a:t>.  </a:t>
            </a:r>
            <a:r>
              <a:rPr lang="en-US" sz="1600" dirty="0" smtClean="0"/>
              <a:t>Representative prostate cancer tissue microarray (TMA) </a:t>
            </a:r>
            <a:r>
              <a:rPr lang="en-US" sz="1600" dirty="0" err="1" smtClean="0"/>
              <a:t>immunohistochemical</a:t>
            </a:r>
            <a:r>
              <a:rPr lang="en-US" sz="1600" dirty="0" smtClean="0"/>
              <a:t> (IHC) staining examples from the Durham VA SEARCH database, stained for TWIST, showing absent expression (A), 1+ expression (B), 2+ expression (C), and 3+ expression (D).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33399" y="533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14713" y="533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27488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14713" y="274319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523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58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Duke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Armstrong, M.D.</dc:creator>
  <cp:lastModifiedBy>Andrew Armstrong, M.D.</cp:lastModifiedBy>
  <cp:revision>3</cp:revision>
  <dcterms:created xsi:type="dcterms:W3CDTF">2014-06-11T17:59:18Z</dcterms:created>
  <dcterms:modified xsi:type="dcterms:W3CDTF">2015-05-22T18:25:39Z</dcterms:modified>
</cp:coreProperties>
</file>