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2706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60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7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04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14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052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375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8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87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374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834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203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A0056-9CB4-49C0-BD5D-B8B67C54027F}" type="datetimeFigureOut">
              <a:rPr lang="en-GB" smtClean="0"/>
              <a:t>28/12/2015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235D6-1456-463B-BC54-0BEBDB2436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59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336" y="5868424"/>
            <a:ext cx="2760984" cy="25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336" y="3140216"/>
            <a:ext cx="2760984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336" y="412008"/>
            <a:ext cx="2760984" cy="25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56" y="5868424"/>
            <a:ext cx="2898689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61" y="3140216"/>
            <a:ext cx="2760984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412008"/>
            <a:ext cx="2988197" cy="252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8640" y="160348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A</a:t>
            </a:r>
            <a:endParaRPr lang="en-GB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88640" y="2896652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B</a:t>
            </a:r>
            <a:endParaRPr lang="en-GB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8640" y="5580112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C</a:t>
            </a:r>
            <a:endParaRPr lang="en-GB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42350" y="153224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D</a:t>
            </a:r>
            <a:endParaRPr lang="en-GB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42350" y="2889528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E</a:t>
            </a:r>
            <a:endParaRPr lang="en-GB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42350" y="5572988"/>
            <a:ext cx="349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F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975243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Heazell</dc:creator>
  <cp:lastModifiedBy>Alex Heazell</cp:lastModifiedBy>
  <cp:revision>2</cp:revision>
  <cp:lastPrinted>2015-12-28T15:50:56Z</cp:lastPrinted>
  <dcterms:created xsi:type="dcterms:W3CDTF">2015-12-28T15:43:26Z</dcterms:created>
  <dcterms:modified xsi:type="dcterms:W3CDTF">2015-12-28T15:57:19Z</dcterms:modified>
</cp:coreProperties>
</file>