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58" autoAdjust="0"/>
  </p:normalViewPr>
  <p:slideViewPr>
    <p:cSldViewPr>
      <p:cViewPr>
        <p:scale>
          <a:sx n="80" d="100"/>
          <a:sy n="80" d="100"/>
        </p:scale>
        <p:origin x="-1362" y="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BEED-F1A7-4AF1-BECB-36289173EDF3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8E79B-4127-4A9E-88E4-A79BA4BE90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937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8E79B-4127-4A9E-88E4-A79BA4BE906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8385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48E3-A6D6-4B9E-803B-7FEC0A243567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CF59-F64D-42F6-9304-2ACC2DC67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91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48E3-A6D6-4B9E-803B-7FEC0A243567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CF59-F64D-42F6-9304-2ACC2DC67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6562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48E3-A6D6-4B9E-803B-7FEC0A243567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CF59-F64D-42F6-9304-2ACC2DC67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964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48E3-A6D6-4B9E-803B-7FEC0A243567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CF59-F64D-42F6-9304-2ACC2DC67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97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48E3-A6D6-4B9E-803B-7FEC0A243567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CF59-F64D-42F6-9304-2ACC2DC67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92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48E3-A6D6-4B9E-803B-7FEC0A243567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CF59-F64D-42F6-9304-2ACC2DC67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195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48E3-A6D6-4B9E-803B-7FEC0A243567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CF59-F64D-42F6-9304-2ACC2DC67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010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48E3-A6D6-4B9E-803B-7FEC0A243567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CF59-F64D-42F6-9304-2ACC2DC67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893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48E3-A6D6-4B9E-803B-7FEC0A243567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CF59-F64D-42F6-9304-2ACC2DC67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630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48E3-A6D6-4B9E-803B-7FEC0A243567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CF59-F64D-42F6-9304-2ACC2DC67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148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48E3-A6D6-4B9E-803B-7FEC0A243567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FCF59-F64D-42F6-9304-2ACC2DC67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781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548E3-A6D6-4B9E-803B-7FEC0A243567}" type="datetimeFigureOut">
              <a:rPr kumimoji="1" lang="ja-JP" altLang="en-US" smtClean="0"/>
              <a:t>2016/2/9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FCF59-F64D-42F6-9304-2ACC2DC67F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566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18" Type="http://schemas.openxmlformats.org/officeDocument/2006/relationships/image" Target="../media/image16.emf"/><Relationship Id="rId26" Type="http://schemas.openxmlformats.org/officeDocument/2006/relationships/image" Target="../media/image24.emf"/><Relationship Id="rId3" Type="http://schemas.openxmlformats.org/officeDocument/2006/relationships/image" Target="../media/image1.emf"/><Relationship Id="rId21" Type="http://schemas.openxmlformats.org/officeDocument/2006/relationships/image" Target="../media/image19.emf"/><Relationship Id="rId34" Type="http://schemas.openxmlformats.org/officeDocument/2006/relationships/image" Target="../media/image32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17" Type="http://schemas.openxmlformats.org/officeDocument/2006/relationships/image" Target="../media/image15.emf"/><Relationship Id="rId25" Type="http://schemas.openxmlformats.org/officeDocument/2006/relationships/image" Target="../media/image23.emf"/><Relationship Id="rId33" Type="http://schemas.openxmlformats.org/officeDocument/2006/relationships/image" Target="../media/image31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emf"/><Relationship Id="rId20" Type="http://schemas.openxmlformats.org/officeDocument/2006/relationships/image" Target="../media/image18.emf"/><Relationship Id="rId29" Type="http://schemas.openxmlformats.org/officeDocument/2006/relationships/image" Target="../media/image2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24" Type="http://schemas.openxmlformats.org/officeDocument/2006/relationships/image" Target="../media/image22.emf"/><Relationship Id="rId32" Type="http://schemas.openxmlformats.org/officeDocument/2006/relationships/image" Target="../media/image30.emf"/><Relationship Id="rId5" Type="http://schemas.openxmlformats.org/officeDocument/2006/relationships/image" Target="../media/image3.emf"/><Relationship Id="rId15" Type="http://schemas.openxmlformats.org/officeDocument/2006/relationships/image" Target="../media/image13.emf"/><Relationship Id="rId23" Type="http://schemas.openxmlformats.org/officeDocument/2006/relationships/image" Target="../media/image21.emf"/><Relationship Id="rId28" Type="http://schemas.openxmlformats.org/officeDocument/2006/relationships/image" Target="../media/image26.emf"/><Relationship Id="rId10" Type="http://schemas.openxmlformats.org/officeDocument/2006/relationships/image" Target="../media/image8.emf"/><Relationship Id="rId19" Type="http://schemas.openxmlformats.org/officeDocument/2006/relationships/image" Target="../media/image17.emf"/><Relationship Id="rId31" Type="http://schemas.openxmlformats.org/officeDocument/2006/relationships/image" Target="../media/image29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2.emf"/><Relationship Id="rId22" Type="http://schemas.openxmlformats.org/officeDocument/2006/relationships/image" Target="../media/image20.emf"/><Relationship Id="rId27" Type="http://schemas.openxmlformats.org/officeDocument/2006/relationships/image" Target="../media/image25.emf"/><Relationship Id="rId30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AutoShape 512"/>
          <p:cNvSpPr>
            <a:spLocks noChangeAspect="1" noChangeArrowheads="1" noTextEdit="1"/>
          </p:cNvSpPr>
          <p:nvPr/>
        </p:nvSpPr>
        <p:spPr bwMode="auto">
          <a:xfrm>
            <a:off x="549275" y="0"/>
            <a:ext cx="6157913" cy="919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515" name="Group 714"/>
          <p:cNvGrpSpPr>
            <a:grpSpLocks/>
          </p:cNvGrpSpPr>
          <p:nvPr/>
        </p:nvGrpSpPr>
        <p:grpSpPr bwMode="auto">
          <a:xfrm>
            <a:off x="2076453" y="85430"/>
            <a:ext cx="1470028" cy="8582025"/>
            <a:chOff x="1308" y="34"/>
            <a:chExt cx="926" cy="5406"/>
          </a:xfrm>
        </p:grpSpPr>
        <p:sp>
          <p:nvSpPr>
            <p:cNvPr id="2068" name="Rectangle 514"/>
            <p:cNvSpPr>
              <a:spLocks noChangeArrowheads="1"/>
            </p:cNvSpPr>
            <p:nvPr/>
          </p:nvSpPr>
          <p:spPr bwMode="auto">
            <a:xfrm>
              <a:off x="1930" y="34"/>
              <a:ext cx="24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BRbv36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70" name="Rectangle 516"/>
            <p:cNvSpPr>
              <a:spLocks noChangeArrowheads="1"/>
            </p:cNvSpPr>
            <p:nvPr/>
          </p:nvSpPr>
          <p:spPr bwMode="auto">
            <a:xfrm>
              <a:off x="1887" y="128"/>
              <a:ext cx="24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BRbv55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73" name="Rectangle 519"/>
            <p:cNvSpPr>
              <a:spLocks noChangeArrowheads="1"/>
            </p:cNvSpPr>
            <p:nvPr/>
          </p:nvSpPr>
          <p:spPr bwMode="auto">
            <a:xfrm>
              <a:off x="1924" y="222"/>
              <a:ext cx="24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BRbv76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76" name="Rectangle 522"/>
            <p:cNvSpPr>
              <a:spLocks noChangeArrowheads="1"/>
            </p:cNvSpPr>
            <p:nvPr/>
          </p:nvSpPr>
          <p:spPr bwMode="auto">
            <a:xfrm>
              <a:off x="1926" y="315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BRbv133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79" name="Rectangle 525"/>
            <p:cNvSpPr>
              <a:spLocks noChangeArrowheads="1"/>
            </p:cNvSpPr>
            <p:nvPr/>
          </p:nvSpPr>
          <p:spPr bwMode="auto">
            <a:xfrm>
              <a:off x="1844" y="409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BRbv183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81" name="Rectangle 527"/>
            <p:cNvSpPr>
              <a:spLocks noChangeArrowheads="1"/>
            </p:cNvSpPr>
            <p:nvPr/>
          </p:nvSpPr>
          <p:spPr bwMode="auto">
            <a:xfrm>
              <a:off x="1852" y="503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BRbv792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83" name="Rectangle 529"/>
            <p:cNvSpPr>
              <a:spLocks noChangeArrowheads="1"/>
            </p:cNvSpPr>
            <p:nvPr/>
          </p:nvSpPr>
          <p:spPr bwMode="auto">
            <a:xfrm>
              <a:off x="1815" y="596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BRbv140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85" name="Rectangle 531"/>
            <p:cNvSpPr>
              <a:spLocks noChangeArrowheads="1"/>
            </p:cNvSpPr>
            <p:nvPr/>
          </p:nvSpPr>
          <p:spPr bwMode="auto">
            <a:xfrm>
              <a:off x="1866" y="690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BRbv829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91" name="Rectangle 537"/>
            <p:cNvSpPr>
              <a:spLocks noChangeArrowheads="1"/>
            </p:cNvSpPr>
            <p:nvPr/>
          </p:nvSpPr>
          <p:spPr bwMode="auto">
            <a:xfrm>
              <a:off x="1770" y="783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BRbv599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93" name="Rectangle 539"/>
            <p:cNvSpPr>
              <a:spLocks noChangeArrowheads="1"/>
            </p:cNvSpPr>
            <p:nvPr/>
          </p:nvSpPr>
          <p:spPr bwMode="auto">
            <a:xfrm>
              <a:off x="1770" y="877"/>
              <a:ext cx="255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</a:t>
              </a:r>
              <a:r>
                <a:rPr kumimoji="1" lang="en-US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-DR6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94" name="Rectangle 540"/>
            <p:cNvSpPr>
              <a:spLocks noChangeArrowheads="1"/>
            </p:cNvSpPr>
            <p:nvPr/>
          </p:nvSpPr>
          <p:spPr bwMode="auto">
            <a:xfrm>
              <a:off x="1843" y="877"/>
              <a:ext cx="0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99" name="Rectangle 545"/>
            <p:cNvSpPr>
              <a:spLocks noChangeArrowheads="1"/>
            </p:cNvSpPr>
            <p:nvPr/>
          </p:nvSpPr>
          <p:spPr bwMode="auto">
            <a:xfrm>
              <a:off x="1834" y="971"/>
              <a:ext cx="29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</a:t>
              </a:r>
              <a:r>
                <a:rPr kumimoji="1" lang="en-US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-DR11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03" name="Rectangle 549"/>
            <p:cNvSpPr>
              <a:spLocks noChangeArrowheads="1"/>
            </p:cNvSpPr>
            <p:nvPr/>
          </p:nvSpPr>
          <p:spPr bwMode="auto">
            <a:xfrm>
              <a:off x="1834" y="1064"/>
              <a:ext cx="24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BRbv80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05" name="Rectangle 551"/>
            <p:cNvSpPr>
              <a:spLocks noChangeArrowheads="1"/>
            </p:cNvSpPr>
            <p:nvPr/>
          </p:nvSpPr>
          <p:spPr bwMode="auto">
            <a:xfrm>
              <a:off x="1884" y="1158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BRbv382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09" name="Rectangle 555"/>
            <p:cNvSpPr>
              <a:spLocks noChangeArrowheads="1"/>
            </p:cNvSpPr>
            <p:nvPr/>
          </p:nvSpPr>
          <p:spPr bwMode="auto">
            <a:xfrm>
              <a:off x="1912" y="1251"/>
              <a:ext cx="29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</a:t>
              </a:r>
              <a:r>
                <a:rPr kumimoji="1" lang="en-US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-DR12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13" name="Rectangle 559"/>
            <p:cNvSpPr>
              <a:spLocks noChangeArrowheads="1"/>
            </p:cNvSpPr>
            <p:nvPr/>
          </p:nvSpPr>
          <p:spPr bwMode="auto">
            <a:xfrm>
              <a:off x="1912" y="1345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BRbv827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17" name="Rectangle 563"/>
            <p:cNvSpPr>
              <a:spLocks noChangeArrowheads="1"/>
            </p:cNvSpPr>
            <p:nvPr/>
          </p:nvSpPr>
          <p:spPr bwMode="auto">
            <a:xfrm>
              <a:off x="1841" y="1439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BRbv251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21" name="Rectangle 567"/>
            <p:cNvSpPr>
              <a:spLocks noChangeArrowheads="1"/>
            </p:cNvSpPr>
            <p:nvPr/>
          </p:nvSpPr>
          <p:spPr bwMode="auto">
            <a:xfrm>
              <a:off x="1822" y="1532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BRbv190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23" name="Rectangle 569"/>
            <p:cNvSpPr>
              <a:spLocks noChangeArrowheads="1"/>
            </p:cNvSpPr>
            <p:nvPr/>
          </p:nvSpPr>
          <p:spPr bwMode="auto">
            <a:xfrm>
              <a:off x="1920" y="1626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BRbv215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25" name="Rectangle 571"/>
            <p:cNvSpPr>
              <a:spLocks noChangeArrowheads="1"/>
            </p:cNvSpPr>
            <p:nvPr/>
          </p:nvSpPr>
          <p:spPr bwMode="auto">
            <a:xfrm>
              <a:off x="1951" y="1719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BRbv340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29" name="Rectangle 575"/>
            <p:cNvSpPr>
              <a:spLocks noChangeArrowheads="1"/>
            </p:cNvSpPr>
            <p:nvPr/>
          </p:nvSpPr>
          <p:spPr bwMode="auto">
            <a:xfrm>
              <a:off x="1811" y="1813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BRbv934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31" name="Rectangle 577"/>
            <p:cNvSpPr>
              <a:spLocks noChangeArrowheads="1"/>
            </p:cNvSpPr>
            <p:nvPr/>
          </p:nvSpPr>
          <p:spPr bwMode="auto">
            <a:xfrm>
              <a:off x="1774" y="1907"/>
              <a:ext cx="24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BRbv42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35" name="Rectangle 581"/>
            <p:cNvSpPr>
              <a:spLocks noChangeArrowheads="1"/>
            </p:cNvSpPr>
            <p:nvPr/>
          </p:nvSpPr>
          <p:spPr bwMode="auto">
            <a:xfrm>
              <a:off x="1805" y="2000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BRbv192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38" name="Rectangle 584"/>
            <p:cNvSpPr>
              <a:spLocks noChangeArrowheads="1"/>
            </p:cNvSpPr>
            <p:nvPr/>
          </p:nvSpPr>
          <p:spPr bwMode="auto">
            <a:xfrm>
              <a:off x="1897" y="2094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BRbv617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40" name="Rectangle 586"/>
            <p:cNvSpPr>
              <a:spLocks noChangeArrowheads="1"/>
            </p:cNvSpPr>
            <p:nvPr/>
          </p:nvSpPr>
          <p:spPr bwMode="auto">
            <a:xfrm>
              <a:off x="1859" y="2188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BRbv581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42" name="Rectangle 588"/>
            <p:cNvSpPr>
              <a:spLocks noChangeArrowheads="1"/>
            </p:cNvSpPr>
            <p:nvPr/>
          </p:nvSpPr>
          <p:spPr bwMode="auto">
            <a:xfrm>
              <a:off x="1859" y="2281"/>
              <a:ext cx="255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</a:t>
              </a:r>
              <a:r>
                <a:rPr kumimoji="1" lang="en-US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-DR3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49" name="Rectangle 595"/>
            <p:cNvSpPr>
              <a:spLocks noChangeArrowheads="1"/>
            </p:cNvSpPr>
            <p:nvPr/>
          </p:nvSpPr>
          <p:spPr bwMode="auto">
            <a:xfrm>
              <a:off x="1703" y="2375"/>
              <a:ext cx="24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BRbv65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51" name="Rectangle 597"/>
            <p:cNvSpPr>
              <a:spLocks noChangeArrowheads="1"/>
            </p:cNvSpPr>
            <p:nvPr/>
          </p:nvSpPr>
          <p:spPr bwMode="auto">
            <a:xfrm>
              <a:off x="1783" y="2468"/>
              <a:ext cx="24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BRbv32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53" name="Rectangle 599"/>
            <p:cNvSpPr>
              <a:spLocks noChangeArrowheads="1"/>
            </p:cNvSpPr>
            <p:nvPr/>
          </p:nvSpPr>
          <p:spPr bwMode="auto">
            <a:xfrm>
              <a:off x="1750" y="2562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BRbv279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55" name="Rectangle 601"/>
            <p:cNvSpPr>
              <a:spLocks noChangeArrowheads="1"/>
            </p:cNvSpPr>
            <p:nvPr/>
          </p:nvSpPr>
          <p:spPr bwMode="auto">
            <a:xfrm>
              <a:off x="1711" y="2656"/>
              <a:ext cx="24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BRbv50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57" name="Rectangle 603"/>
            <p:cNvSpPr>
              <a:spLocks noChangeArrowheads="1"/>
            </p:cNvSpPr>
            <p:nvPr/>
          </p:nvSpPr>
          <p:spPr bwMode="auto">
            <a:xfrm>
              <a:off x="1711" y="2719"/>
              <a:ext cx="438" cy="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300" b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+mj-lt"/>
                  <a:ea typeface="ＭＳ ゴシック" pitchFamily="49" charset="-128"/>
                  <a:cs typeface="Arial" panose="020B0604020202020204" pitchFamily="34" charset="0"/>
                </a:rPr>
                <a:t>BRbv1285</a:t>
              </a:r>
              <a:endParaRPr kumimoji="1" lang="ja-JP" altLang="ja-JP" sz="13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2164" name="Rectangle 610"/>
            <p:cNvSpPr>
              <a:spLocks noChangeArrowheads="1"/>
            </p:cNvSpPr>
            <p:nvPr/>
          </p:nvSpPr>
          <p:spPr bwMode="auto">
            <a:xfrm>
              <a:off x="1839" y="2843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BRbv804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66" name="Rectangle 612"/>
            <p:cNvSpPr>
              <a:spLocks noChangeArrowheads="1"/>
            </p:cNvSpPr>
            <p:nvPr/>
          </p:nvSpPr>
          <p:spPr bwMode="auto">
            <a:xfrm>
              <a:off x="1872" y="2936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BRbv844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69" name="Rectangle 615"/>
            <p:cNvSpPr>
              <a:spLocks noChangeArrowheads="1"/>
            </p:cNvSpPr>
            <p:nvPr/>
          </p:nvSpPr>
          <p:spPr bwMode="auto">
            <a:xfrm>
              <a:off x="1789" y="3030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BRbv383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72" name="Rectangle 618"/>
            <p:cNvSpPr>
              <a:spLocks noChangeArrowheads="1"/>
            </p:cNvSpPr>
            <p:nvPr/>
          </p:nvSpPr>
          <p:spPr bwMode="auto">
            <a:xfrm>
              <a:off x="1770" y="3124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BRbv668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74" name="Rectangle 620"/>
            <p:cNvSpPr>
              <a:spLocks noChangeArrowheads="1"/>
            </p:cNvSpPr>
            <p:nvPr/>
          </p:nvSpPr>
          <p:spPr bwMode="auto">
            <a:xfrm>
              <a:off x="1803" y="3217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BRbv324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76" name="Rectangle 622"/>
            <p:cNvSpPr>
              <a:spLocks noChangeArrowheads="1"/>
            </p:cNvSpPr>
            <p:nvPr/>
          </p:nvSpPr>
          <p:spPr bwMode="auto">
            <a:xfrm>
              <a:off x="1882" y="3311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BRbv645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78" name="Rectangle 624"/>
            <p:cNvSpPr>
              <a:spLocks noChangeArrowheads="1"/>
            </p:cNvSpPr>
            <p:nvPr/>
          </p:nvSpPr>
          <p:spPr bwMode="auto">
            <a:xfrm>
              <a:off x="1839" y="3405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BRbv670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84" name="Rectangle 630"/>
            <p:cNvSpPr>
              <a:spLocks noChangeArrowheads="1"/>
            </p:cNvSpPr>
            <p:nvPr/>
          </p:nvSpPr>
          <p:spPr bwMode="auto">
            <a:xfrm>
              <a:off x="1868" y="3498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BRbv403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86" name="Rectangle 632"/>
            <p:cNvSpPr>
              <a:spLocks noChangeArrowheads="1"/>
            </p:cNvSpPr>
            <p:nvPr/>
          </p:nvSpPr>
          <p:spPr bwMode="auto">
            <a:xfrm>
              <a:off x="1919" y="3592"/>
              <a:ext cx="24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BRbv56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89" name="Rectangle 635"/>
            <p:cNvSpPr>
              <a:spLocks noChangeArrowheads="1"/>
            </p:cNvSpPr>
            <p:nvPr/>
          </p:nvSpPr>
          <p:spPr bwMode="auto">
            <a:xfrm>
              <a:off x="1793" y="3685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BRbv141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91" name="Rectangle 637"/>
            <p:cNvSpPr>
              <a:spLocks noChangeArrowheads="1"/>
            </p:cNvSpPr>
            <p:nvPr/>
          </p:nvSpPr>
          <p:spPr bwMode="auto">
            <a:xfrm>
              <a:off x="1830" y="3779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BRbv103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94" name="Rectangle 640"/>
            <p:cNvSpPr>
              <a:spLocks noChangeArrowheads="1"/>
            </p:cNvSpPr>
            <p:nvPr/>
          </p:nvSpPr>
          <p:spPr bwMode="auto">
            <a:xfrm>
              <a:off x="1899" y="3873"/>
              <a:ext cx="255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r>
                <a:rPr lang="ja-JP" altLang="ja-JP" sz="850" dirty="0" smtClean="0">
                  <a:solidFill>
                    <a:srgbClr val="000000"/>
                  </a:solidFill>
                  <a:ea typeface="ＭＳ ゴシック" pitchFamily="49" charset="-128"/>
                  <a:cs typeface="Arial" panose="020B0604020202020204" pitchFamily="34" charset="0"/>
                </a:rPr>
                <a:t>BR</a:t>
              </a:r>
              <a:r>
                <a:rPr lang="en-US" altLang="ja-JP" sz="850" dirty="0" smtClean="0">
                  <a:solidFill>
                    <a:srgbClr val="000000"/>
                  </a:solidFill>
                  <a:ea typeface="ＭＳ ゴシック" pitchFamily="49" charset="-128"/>
                  <a:cs typeface="Arial" panose="020B0604020202020204" pitchFamily="34" charset="0"/>
                </a:rPr>
                <a:t>-</a:t>
              </a:r>
              <a:r>
                <a:rPr lang="ja-JP" altLang="ja-JP" sz="850" dirty="0" smtClean="0">
                  <a:solidFill>
                    <a:srgbClr val="000000"/>
                  </a:solidFill>
                  <a:ea typeface="ＭＳ ゴシック" pitchFamily="49" charset="-128"/>
                  <a:cs typeface="Arial" panose="020B0604020202020204" pitchFamily="34" charset="0"/>
                </a:rPr>
                <a:t>DR1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96" name="Rectangle 642"/>
            <p:cNvSpPr>
              <a:spLocks noChangeArrowheads="1"/>
            </p:cNvSpPr>
            <p:nvPr/>
          </p:nvSpPr>
          <p:spPr bwMode="auto">
            <a:xfrm>
              <a:off x="2008" y="3873"/>
              <a:ext cx="0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98" name="Rectangle 644"/>
            <p:cNvSpPr>
              <a:spLocks noChangeArrowheads="1"/>
            </p:cNvSpPr>
            <p:nvPr/>
          </p:nvSpPr>
          <p:spPr bwMode="auto">
            <a:xfrm>
              <a:off x="1899" y="3966"/>
              <a:ext cx="24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BRbv63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01" name="Rectangle 647"/>
            <p:cNvSpPr>
              <a:spLocks noChangeArrowheads="1"/>
            </p:cNvSpPr>
            <p:nvPr/>
          </p:nvSpPr>
          <p:spPr bwMode="auto">
            <a:xfrm>
              <a:off x="1929" y="4060"/>
              <a:ext cx="255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</a:t>
              </a:r>
              <a:r>
                <a:rPr kumimoji="1" lang="en-US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-DR8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05" name="Rectangle 651"/>
            <p:cNvSpPr>
              <a:spLocks noChangeArrowheads="1"/>
            </p:cNvSpPr>
            <p:nvPr/>
          </p:nvSpPr>
          <p:spPr bwMode="auto">
            <a:xfrm>
              <a:off x="1928" y="4153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BRbv290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09" name="Rectangle 655"/>
            <p:cNvSpPr>
              <a:spLocks noChangeArrowheads="1"/>
            </p:cNvSpPr>
            <p:nvPr/>
          </p:nvSpPr>
          <p:spPr bwMode="auto">
            <a:xfrm>
              <a:off x="1946" y="4247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BRbv582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11" name="Rectangle 657"/>
            <p:cNvSpPr>
              <a:spLocks noChangeArrowheads="1"/>
            </p:cNvSpPr>
            <p:nvPr/>
          </p:nvSpPr>
          <p:spPr bwMode="auto">
            <a:xfrm>
              <a:off x="1917" y="4341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BRbv635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15" name="Rectangle 661"/>
            <p:cNvSpPr>
              <a:spLocks noChangeArrowheads="1"/>
            </p:cNvSpPr>
            <p:nvPr/>
          </p:nvSpPr>
          <p:spPr bwMode="auto">
            <a:xfrm>
              <a:off x="1882" y="4434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BRbv292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18" name="Rectangle 664"/>
            <p:cNvSpPr>
              <a:spLocks noChangeArrowheads="1"/>
            </p:cNvSpPr>
            <p:nvPr/>
          </p:nvSpPr>
          <p:spPr bwMode="auto">
            <a:xfrm>
              <a:off x="1850" y="4528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BRbv280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21" name="Rectangle 667"/>
            <p:cNvSpPr>
              <a:spLocks noChangeArrowheads="1"/>
            </p:cNvSpPr>
            <p:nvPr/>
          </p:nvSpPr>
          <p:spPr bwMode="auto">
            <a:xfrm>
              <a:off x="1759" y="4621"/>
              <a:ext cx="24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BRbv30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29" name="Rectangle 675"/>
            <p:cNvSpPr>
              <a:spLocks noChangeArrowheads="1"/>
            </p:cNvSpPr>
            <p:nvPr/>
          </p:nvSpPr>
          <p:spPr bwMode="auto">
            <a:xfrm>
              <a:off x="1628" y="4715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BRbv641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31" name="Rectangle 677"/>
            <p:cNvSpPr>
              <a:spLocks noChangeArrowheads="1"/>
            </p:cNvSpPr>
            <p:nvPr/>
          </p:nvSpPr>
          <p:spPr bwMode="auto">
            <a:xfrm>
              <a:off x="1493" y="4809"/>
              <a:ext cx="287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BRdg603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33" name="Rectangle 679"/>
            <p:cNvSpPr>
              <a:spLocks noChangeArrowheads="1"/>
            </p:cNvSpPr>
            <p:nvPr/>
          </p:nvSpPr>
          <p:spPr bwMode="auto">
            <a:xfrm>
              <a:off x="1626" y="4902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BRbv650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35" name="Rectangle 681"/>
            <p:cNvSpPr>
              <a:spLocks noChangeArrowheads="1"/>
            </p:cNvSpPr>
            <p:nvPr/>
          </p:nvSpPr>
          <p:spPr bwMode="auto">
            <a:xfrm>
              <a:off x="1723" y="4996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BRbv566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37" name="Rectangle 683"/>
            <p:cNvSpPr>
              <a:spLocks noChangeArrowheads="1"/>
            </p:cNvSpPr>
            <p:nvPr/>
          </p:nvSpPr>
          <p:spPr bwMode="auto">
            <a:xfrm>
              <a:off x="1755" y="5090"/>
              <a:ext cx="283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BRbv272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39" name="Rectangle 685"/>
            <p:cNvSpPr>
              <a:spLocks noChangeArrowheads="1"/>
            </p:cNvSpPr>
            <p:nvPr/>
          </p:nvSpPr>
          <p:spPr bwMode="auto">
            <a:xfrm>
              <a:off x="1710" y="5183"/>
              <a:ext cx="244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BRbv17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41" name="Rectangle 687"/>
            <p:cNvSpPr>
              <a:spLocks noChangeArrowheads="1"/>
            </p:cNvSpPr>
            <p:nvPr/>
          </p:nvSpPr>
          <p:spPr bwMode="auto">
            <a:xfrm>
              <a:off x="1659" y="5277"/>
              <a:ext cx="248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BRdg10</a:t>
              </a:r>
              <a:endParaRPr kumimoji="1" lang="ja-JP" altLang="ja-JP" sz="8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50" name="Rectangle 696"/>
            <p:cNvSpPr>
              <a:spLocks noChangeArrowheads="1"/>
            </p:cNvSpPr>
            <p:nvPr/>
          </p:nvSpPr>
          <p:spPr bwMode="auto">
            <a:xfrm>
              <a:off x="1962" y="5358"/>
              <a:ext cx="202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M</a:t>
              </a:r>
              <a:r>
                <a:rPr kumimoji="1" lang="en-US" altLang="ja-JP" sz="85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ＭＳ ゴシック" pitchFamily="49" charset="-128"/>
                  <a:cs typeface="Arial" panose="020B0604020202020204" pitchFamily="34" charset="0"/>
                </a:rPr>
                <a:t>OKV</a:t>
              </a:r>
              <a:endParaRPr kumimoji="1" lang="ja-JP" altLang="ja-JP" sz="8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54" name="Rectangle 700"/>
            <p:cNvSpPr>
              <a:spLocks noChangeArrowheads="1"/>
            </p:cNvSpPr>
            <p:nvPr/>
          </p:nvSpPr>
          <p:spPr bwMode="auto">
            <a:xfrm>
              <a:off x="1510" y="5221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36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55" name="Rectangle 701"/>
            <p:cNvSpPr>
              <a:spLocks noChangeArrowheads="1"/>
            </p:cNvSpPr>
            <p:nvPr/>
          </p:nvSpPr>
          <p:spPr bwMode="auto">
            <a:xfrm>
              <a:off x="1481" y="5139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44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56" name="Rectangle 702"/>
            <p:cNvSpPr>
              <a:spLocks noChangeArrowheads="1"/>
            </p:cNvSpPr>
            <p:nvPr/>
          </p:nvSpPr>
          <p:spPr bwMode="auto">
            <a:xfrm>
              <a:off x="1460" y="5039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78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57" name="Rectangle 703"/>
            <p:cNvSpPr>
              <a:spLocks noChangeArrowheads="1"/>
            </p:cNvSpPr>
            <p:nvPr/>
          </p:nvSpPr>
          <p:spPr bwMode="auto">
            <a:xfrm>
              <a:off x="1337" y="4959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53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58" name="Rectangle 704"/>
            <p:cNvSpPr>
              <a:spLocks noChangeArrowheads="1"/>
            </p:cNvSpPr>
            <p:nvPr/>
          </p:nvSpPr>
          <p:spPr bwMode="auto">
            <a:xfrm>
              <a:off x="1308" y="4866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99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59" name="Rectangle 705"/>
            <p:cNvSpPr>
              <a:spLocks noChangeArrowheads="1"/>
            </p:cNvSpPr>
            <p:nvPr/>
          </p:nvSpPr>
          <p:spPr bwMode="auto">
            <a:xfrm>
              <a:off x="1708" y="3498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98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60" name="Rectangle 706"/>
            <p:cNvSpPr>
              <a:spLocks noChangeArrowheads="1"/>
            </p:cNvSpPr>
            <p:nvPr/>
          </p:nvSpPr>
          <p:spPr bwMode="auto">
            <a:xfrm>
              <a:off x="1621" y="900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97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61" name="Rectangle 707"/>
            <p:cNvSpPr>
              <a:spLocks noChangeArrowheads="1"/>
            </p:cNvSpPr>
            <p:nvPr/>
          </p:nvSpPr>
          <p:spPr bwMode="auto">
            <a:xfrm>
              <a:off x="1718" y="2304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75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62" name="Rectangle 708"/>
            <p:cNvSpPr>
              <a:spLocks noChangeArrowheads="1"/>
            </p:cNvSpPr>
            <p:nvPr/>
          </p:nvSpPr>
          <p:spPr bwMode="auto">
            <a:xfrm>
              <a:off x="1693" y="2234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93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63" name="Rectangle 709"/>
            <p:cNvSpPr>
              <a:spLocks noChangeArrowheads="1"/>
            </p:cNvSpPr>
            <p:nvPr/>
          </p:nvSpPr>
          <p:spPr bwMode="auto">
            <a:xfrm>
              <a:off x="1745" y="34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35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64" name="Rectangle 710"/>
            <p:cNvSpPr>
              <a:spLocks noChangeArrowheads="1"/>
            </p:cNvSpPr>
            <p:nvPr/>
          </p:nvSpPr>
          <p:spPr bwMode="auto">
            <a:xfrm>
              <a:off x="1743" y="104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64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65" name="Rectangle 711"/>
            <p:cNvSpPr>
              <a:spLocks noChangeArrowheads="1"/>
            </p:cNvSpPr>
            <p:nvPr/>
          </p:nvSpPr>
          <p:spPr bwMode="auto">
            <a:xfrm>
              <a:off x="1718" y="186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92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66" name="Rectangle 712"/>
            <p:cNvSpPr>
              <a:spLocks noChangeArrowheads="1"/>
            </p:cNvSpPr>
            <p:nvPr/>
          </p:nvSpPr>
          <p:spPr bwMode="auto">
            <a:xfrm>
              <a:off x="1752" y="1368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90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267" name="Rectangle 713"/>
            <p:cNvSpPr>
              <a:spLocks noChangeArrowheads="1"/>
            </p:cNvSpPr>
            <p:nvPr/>
          </p:nvSpPr>
          <p:spPr bwMode="auto">
            <a:xfrm>
              <a:off x="1688" y="1017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Arial" panose="020B0604020202020204" pitchFamily="34" charset="0"/>
                </a:rPr>
                <a:t>67</a:t>
              </a:r>
              <a:endParaRPr kumimoji="1" lang="ja-JP" altLang="ja-JP" sz="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516" name="Group 915"/>
          <p:cNvGrpSpPr>
            <a:grpSpLocks/>
          </p:cNvGrpSpPr>
          <p:nvPr/>
        </p:nvGrpSpPr>
        <p:grpSpPr bwMode="auto">
          <a:xfrm>
            <a:off x="2541588" y="306093"/>
            <a:ext cx="3354388" cy="7224713"/>
            <a:chOff x="1601" y="173"/>
            <a:chExt cx="2113" cy="4551"/>
          </a:xfrm>
        </p:grpSpPr>
        <p:sp>
          <p:nvSpPr>
            <p:cNvPr id="1984" name="Rectangle 715"/>
            <p:cNvSpPr>
              <a:spLocks noChangeArrowheads="1"/>
            </p:cNvSpPr>
            <p:nvPr/>
          </p:nvSpPr>
          <p:spPr bwMode="auto">
            <a:xfrm>
              <a:off x="1663" y="1134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ＭＳ Ｐゴシック" pitchFamily="50" charset="-128"/>
                </a:rPr>
                <a:t>71</a:t>
              </a:r>
              <a:endParaRPr kumimoji="1" lang="ja-JP" altLang="ja-JP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ＭＳ Ｐゴシック" pitchFamily="50" charset="-128"/>
              </a:endParaRPr>
            </a:p>
          </p:txBody>
        </p:sp>
        <p:sp>
          <p:nvSpPr>
            <p:cNvPr id="1985" name="Rectangle 716"/>
            <p:cNvSpPr>
              <a:spLocks noChangeArrowheads="1"/>
            </p:cNvSpPr>
            <p:nvPr/>
          </p:nvSpPr>
          <p:spPr bwMode="auto">
            <a:xfrm>
              <a:off x="1607" y="1380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ＭＳ Ｐゴシック" pitchFamily="50" charset="-128"/>
                </a:rPr>
                <a:t>91</a:t>
              </a:r>
              <a:endParaRPr kumimoji="1" lang="ja-JP" altLang="ja-JP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ＭＳ Ｐゴシック" pitchFamily="50" charset="-128"/>
              </a:endParaRPr>
            </a:p>
          </p:txBody>
        </p:sp>
        <p:sp>
          <p:nvSpPr>
            <p:cNvPr id="1986" name="Rectangle 717"/>
            <p:cNvSpPr>
              <a:spLocks noChangeArrowheads="1"/>
            </p:cNvSpPr>
            <p:nvPr/>
          </p:nvSpPr>
          <p:spPr bwMode="auto">
            <a:xfrm>
              <a:off x="1760" y="1742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ＭＳ Ｐゴシック" pitchFamily="50" charset="-128"/>
                </a:rPr>
                <a:t>89</a:t>
              </a:r>
              <a:endParaRPr kumimoji="1" lang="ja-JP" altLang="ja-JP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ＭＳ Ｐゴシック" pitchFamily="50" charset="-128"/>
              </a:endParaRPr>
            </a:p>
          </p:txBody>
        </p:sp>
        <p:sp>
          <p:nvSpPr>
            <p:cNvPr id="1987" name="Rectangle 718"/>
            <p:cNvSpPr>
              <a:spLocks noChangeArrowheads="1"/>
            </p:cNvSpPr>
            <p:nvPr/>
          </p:nvSpPr>
          <p:spPr bwMode="auto">
            <a:xfrm>
              <a:off x="1671" y="2842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ＭＳ Ｐゴシック" pitchFamily="50" charset="-128"/>
                </a:rPr>
                <a:t>66</a:t>
              </a:r>
              <a:endParaRPr kumimoji="1" lang="ja-JP" altLang="ja-JP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ＭＳ Ｐゴシック" pitchFamily="50" charset="-128"/>
              </a:endParaRPr>
            </a:p>
          </p:txBody>
        </p:sp>
        <p:sp>
          <p:nvSpPr>
            <p:cNvPr id="1988" name="Rectangle 719"/>
            <p:cNvSpPr>
              <a:spLocks noChangeArrowheads="1"/>
            </p:cNvSpPr>
            <p:nvPr/>
          </p:nvSpPr>
          <p:spPr bwMode="auto">
            <a:xfrm>
              <a:off x="1624" y="2912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ＭＳ Ｐゴシック" pitchFamily="50" charset="-128"/>
                </a:rPr>
                <a:t>89</a:t>
              </a:r>
              <a:endParaRPr kumimoji="1" lang="ja-JP" altLang="ja-JP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ＭＳ Ｐゴシック" pitchFamily="50" charset="-128"/>
              </a:endParaRPr>
            </a:p>
          </p:txBody>
        </p:sp>
        <p:sp>
          <p:nvSpPr>
            <p:cNvPr id="1989" name="Rectangle 720"/>
            <p:cNvSpPr>
              <a:spLocks noChangeArrowheads="1"/>
            </p:cNvSpPr>
            <p:nvPr/>
          </p:nvSpPr>
          <p:spPr bwMode="auto">
            <a:xfrm>
              <a:off x="1661" y="1555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ＭＳ Ｐゴシック" pitchFamily="50" charset="-128"/>
                </a:rPr>
                <a:t>63</a:t>
              </a:r>
              <a:endParaRPr kumimoji="1" lang="ja-JP" altLang="ja-JP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ＭＳ Ｐゴシック" pitchFamily="50" charset="-128"/>
              </a:endParaRPr>
            </a:p>
          </p:txBody>
        </p:sp>
        <p:sp>
          <p:nvSpPr>
            <p:cNvPr id="1990" name="Rectangle 721"/>
            <p:cNvSpPr>
              <a:spLocks noChangeArrowheads="1"/>
            </p:cNvSpPr>
            <p:nvPr/>
          </p:nvSpPr>
          <p:spPr bwMode="auto">
            <a:xfrm>
              <a:off x="1626" y="1707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ＭＳ Ｐゴシック" pitchFamily="50" charset="-128"/>
                </a:rPr>
                <a:t>59</a:t>
              </a:r>
              <a:endParaRPr kumimoji="1" lang="ja-JP" altLang="ja-JP" sz="1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ＭＳ Ｐゴシック" pitchFamily="50" charset="-128"/>
              </a:endParaRPr>
            </a:p>
          </p:txBody>
        </p:sp>
        <p:sp>
          <p:nvSpPr>
            <p:cNvPr id="1991" name="Rectangle 722"/>
            <p:cNvSpPr>
              <a:spLocks noChangeArrowheads="1"/>
            </p:cNvSpPr>
            <p:nvPr/>
          </p:nvSpPr>
          <p:spPr bwMode="auto">
            <a:xfrm>
              <a:off x="1601" y="1830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ＭＳ Ｐゴシック" pitchFamily="50" charset="-128"/>
                </a:rPr>
                <a:t>89</a:t>
              </a:r>
              <a:endParaRPr kumimoji="1" lang="ja-JP" altLang="ja-JP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ＭＳ Ｐゴシック" pitchFamily="50" charset="-128"/>
              </a:endParaRPr>
            </a:p>
          </p:txBody>
        </p:sp>
        <p:sp>
          <p:nvSpPr>
            <p:cNvPr id="1992" name="Rectangle 723"/>
            <p:cNvSpPr>
              <a:spLocks noChangeArrowheads="1"/>
            </p:cNvSpPr>
            <p:nvPr/>
          </p:nvSpPr>
          <p:spPr bwMode="auto">
            <a:xfrm>
              <a:off x="1674" y="713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55</a:t>
              </a:r>
              <a:endParaRPr kumimoji="1" lang="ja-JP" altLang="ja-JP" sz="1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ＭＳ Ｐゴシック" pitchFamily="50" charset="-128"/>
              </a:endParaRPr>
            </a:p>
          </p:txBody>
        </p:sp>
        <p:sp>
          <p:nvSpPr>
            <p:cNvPr id="1993" name="Rectangle 724"/>
            <p:cNvSpPr>
              <a:spLocks noChangeArrowheads="1"/>
            </p:cNvSpPr>
            <p:nvPr/>
          </p:nvSpPr>
          <p:spPr bwMode="auto">
            <a:xfrm>
              <a:off x="1667" y="642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61</a:t>
              </a:r>
              <a:endParaRPr kumimoji="1" lang="ja-JP" altLang="ja-JP" sz="18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cs typeface="ＭＳ Ｐゴシック" pitchFamily="50" charset="-128"/>
              </a:endParaRPr>
            </a:p>
          </p:txBody>
        </p:sp>
        <p:sp>
          <p:nvSpPr>
            <p:cNvPr id="1994" name="Rectangle 725"/>
            <p:cNvSpPr>
              <a:spLocks noChangeArrowheads="1"/>
            </p:cNvSpPr>
            <p:nvPr/>
          </p:nvSpPr>
          <p:spPr bwMode="auto">
            <a:xfrm>
              <a:off x="1642" y="560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87</a:t>
              </a:r>
              <a:endParaRPr kumimoji="1" lang="ja-JP" altLang="ja-JP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ＭＳ Ｐゴシック" pitchFamily="50" charset="-128"/>
              </a:endParaRPr>
            </a:p>
          </p:txBody>
        </p:sp>
        <p:sp>
          <p:nvSpPr>
            <p:cNvPr id="1995" name="Rectangle 726"/>
            <p:cNvSpPr>
              <a:spLocks noChangeArrowheads="1"/>
            </p:cNvSpPr>
            <p:nvPr/>
          </p:nvSpPr>
          <p:spPr bwMode="auto">
            <a:xfrm>
              <a:off x="1729" y="4176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ＭＳ Ｐゴシック" pitchFamily="50" charset="-128"/>
                </a:rPr>
                <a:t>44</a:t>
              </a:r>
              <a:endParaRPr kumimoji="1" lang="ja-JP" altLang="ja-JP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ＭＳ Ｐゴシック" pitchFamily="50" charset="-128"/>
              </a:endParaRPr>
            </a:p>
          </p:txBody>
        </p:sp>
        <p:sp>
          <p:nvSpPr>
            <p:cNvPr id="1996" name="Rectangle 727"/>
            <p:cNvSpPr>
              <a:spLocks noChangeArrowheads="1"/>
            </p:cNvSpPr>
            <p:nvPr/>
          </p:nvSpPr>
          <p:spPr bwMode="auto">
            <a:xfrm>
              <a:off x="1754" y="3872"/>
              <a:ext cx="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ea"/>
                  <a:ea typeface="+mj-ea"/>
                  <a:cs typeface="ＭＳ Ｐゴシック" pitchFamily="50" charset="-128"/>
                </a:rPr>
                <a:t>43</a:t>
              </a:r>
              <a:endParaRPr kumimoji="1" lang="ja-JP" altLang="ja-JP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ea"/>
                <a:ea typeface="+mj-ea"/>
                <a:cs typeface="ＭＳ Ｐゴシック" pitchFamily="50" charset="-128"/>
              </a:endParaRPr>
            </a:p>
          </p:txBody>
        </p:sp>
        <p:pic>
          <p:nvPicPr>
            <p:cNvPr id="1755" name="Picture 73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7" y="383"/>
              <a:ext cx="47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64" name="Picture 74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7" y="1145"/>
              <a:ext cx="4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70" name="Picture 74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7" y="1417"/>
              <a:ext cx="4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73" name="Picture 749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9" y="3105"/>
              <a:ext cx="46" cy="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76" name="Picture 75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9" y="1519"/>
              <a:ext cx="4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79" name="Picture 75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1" y="1605"/>
              <a:ext cx="46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88" name="Picture 764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7" y="1987"/>
              <a:ext cx="4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91" name="Picture 767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0" y="2084"/>
              <a:ext cx="4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94" name="Picture 770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7" y="2362"/>
              <a:ext cx="4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97" name="Picture 77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9" y="2455"/>
              <a:ext cx="4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03" name="Picture 779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0" y="2627"/>
              <a:ext cx="46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06" name="Picture 782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7" y="2826"/>
              <a:ext cx="4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09" name="Picture 785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7" y="3485"/>
              <a:ext cx="4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12" name="Picture 788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9" y="3578"/>
              <a:ext cx="46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15" name="Picture 791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7" y="3667"/>
              <a:ext cx="46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18" name="Picture 794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" y="3862"/>
              <a:ext cx="46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21" name="Picture 797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7" y="4608"/>
              <a:ext cx="4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38" name="Rectangle 809"/>
            <p:cNvSpPr>
              <a:spLocks noChangeArrowheads="1"/>
            </p:cNvSpPr>
            <p:nvPr/>
          </p:nvSpPr>
          <p:spPr bwMode="auto">
            <a:xfrm>
              <a:off x="2954" y="2303"/>
              <a:ext cx="760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ea typeface="ＭＳ ゴシック" pitchFamily="49" charset="-128"/>
                </a:rPr>
                <a:t>Vampire bat</a:t>
              </a:r>
              <a:r>
                <a:rPr kumimoji="1" lang="en-US" altLang="ja-JP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j-lt"/>
                  <a:ea typeface="ＭＳ ゴシック" pitchFamily="49" charset="-128"/>
                </a:rPr>
                <a:t>-transmitted</a:t>
              </a:r>
              <a:r>
                <a:rPr lang="en-US" altLang="ja-JP" sz="1400" b="1" dirty="0">
                  <a:latin typeface="+mj-lt"/>
                </a:rPr>
                <a:t> </a:t>
              </a:r>
              <a:r>
                <a:rPr lang="en-US" altLang="ja-JP" sz="1400" b="1" dirty="0" smtClean="0">
                  <a:latin typeface="+mj-lt"/>
                </a:rPr>
                <a:t>RABVs</a:t>
              </a:r>
              <a:endParaRPr kumimoji="1" lang="en-US" altLang="ja-JP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ＭＳ ゴシック" pitchFamily="49" charset="-128"/>
              </a:endParaRPr>
            </a:p>
          </p:txBody>
        </p:sp>
        <p:sp>
          <p:nvSpPr>
            <p:cNvPr id="2041" name="Rectangle 812"/>
            <p:cNvSpPr>
              <a:spLocks noChangeArrowheads="1"/>
            </p:cNvSpPr>
            <p:nvPr/>
          </p:nvSpPr>
          <p:spPr bwMode="auto">
            <a:xfrm>
              <a:off x="2315" y="173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42" name="Rectangle 813"/>
            <p:cNvSpPr>
              <a:spLocks noChangeArrowheads="1"/>
            </p:cNvSpPr>
            <p:nvPr/>
          </p:nvSpPr>
          <p:spPr bwMode="auto">
            <a:xfrm>
              <a:off x="2352" y="173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43" name="Rectangle 814"/>
            <p:cNvSpPr>
              <a:spLocks noChangeArrowheads="1"/>
            </p:cNvSpPr>
            <p:nvPr/>
          </p:nvSpPr>
          <p:spPr bwMode="auto">
            <a:xfrm>
              <a:off x="2388" y="173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2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44" name="Rectangle 815"/>
            <p:cNvSpPr>
              <a:spLocks noChangeArrowheads="1"/>
            </p:cNvSpPr>
            <p:nvPr/>
          </p:nvSpPr>
          <p:spPr bwMode="auto">
            <a:xfrm>
              <a:off x="2378" y="546"/>
              <a:ext cx="7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45" name="Rectangle 816"/>
            <p:cNvSpPr>
              <a:spLocks noChangeArrowheads="1"/>
            </p:cNvSpPr>
            <p:nvPr/>
          </p:nvSpPr>
          <p:spPr bwMode="auto">
            <a:xfrm>
              <a:off x="2414" y="546"/>
              <a:ext cx="7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46" name="Rectangle 817"/>
            <p:cNvSpPr>
              <a:spLocks noChangeArrowheads="1"/>
            </p:cNvSpPr>
            <p:nvPr/>
          </p:nvSpPr>
          <p:spPr bwMode="auto">
            <a:xfrm>
              <a:off x="2451" y="546"/>
              <a:ext cx="7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3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47" name="Rectangle 818"/>
            <p:cNvSpPr>
              <a:spLocks noChangeArrowheads="1"/>
            </p:cNvSpPr>
            <p:nvPr/>
          </p:nvSpPr>
          <p:spPr bwMode="auto">
            <a:xfrm>
              <a:off x="2315" y="827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28" name="Rectangle 819"/>
            <p:cNvSpPr>
              <a:spLocks noChangeArrowheads="1"/>
            </p:cNvSpPr>
            <p:nvPr/>
          </p:nvSpPr>
          <p:spPr bwMode="auto">
            <a:xfrm>
              <a:off x="2352" y="827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29" name="Rectangle 820"/>
            <p:cNvSpPr>
              <a:spLocks noChangeArrowheads="1"/>
            </p:cNvSpPr>
            <p:nvPr/>
          </p:nvSpPr>
          <p:spPr bwMode="auto">
            <a:xfrm>
              <a:off x="2388" y="827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0" name="Rectangle 821"/>
            <p:cNvSpPr>
              <a:spLocks noChangeArrowheads="1"/>
            </p:cNvSpPr>
            <p:nvPr/>
          </p:nvSpPr>
          <p:spPr bwMode="auto">
            <a:xfrm>
              <a:off x="2378" y="1014"/>
              <a:ext cx="7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1" name="Rectangle 822"/>
            <p:cNvSpPr>
              <a:spLocks noChangeArrowheads="1"/>
            </p:cNvSpPr>
            <p:nvPr/>
          </p:nvSpPr>
          <p:spPr bwMode="auto">
            <a:xfrm>
              <a:off x="2414" y="1014"/>
              <a:ext cx="7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2" name="Rectangle 823"/>
            <p:cNvSpPr>
              <a:spLocks noChangeArrowheads="1"/>
            </p:cNvSpPr>
            <p:nvPr/>
          </p:nvSpPr>
          <p:spPr bwMode="auto">
            <a:xfrm>
              <a:off x="2451" y="1014"/>
              <a:ext cx="7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5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3" name="Rectangle 824"/>
            <p:cNvSpPr>
              <a:spLocks noChangeArrowheads="1"/>
            </p:cNvSpPr>
            <p:nvPr/>
          </p:nvSpPr>
          <p:spPr bwMode="auto">
            <a:xfrm>
              <a:off x="2315" y="1154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4" name="Rectangle 825"/>
            <p:cNvSpPr>
              <a:spLocks noChangeArrowheads="1"/>
            </p:cNvSpPr>
            <p:nvPr/>
          </p:nvSpPr>
          <p:spPr bwMode="auto">
            <a:xfrm>
              <a:off x="2352" y="1154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5" name="Rectangle 826"/>
            <p:cNvSpPr>
              <a:spLocks noChangeArrowheads="1"/>
            </p:cNvSpPr>
            <p:nvPr/>
          </p:nvSpPr>
          <p:spPr bwMode="auto">
            <a:xfrm>
              <a:off x="2388" y="1154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6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6" name="Rectangle 827"/>
            <p:cNvSpPr>
              <a:spLocks noChangeArrowheads="1"/>
            </p:cNvSpPr>
            <p:nvPr/>
          </p:nvSpPr>
          <p:spPr bwMode="auto">
            <a:xfrm>
              <a:off x="2378" y="1296"/>
              <a:ext cx="7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7" name="Rectangle 828"/>
            <p:cNvSpPr>
              <a:spLocks noChangeArrowheads="1"/>
            </p:cNvSpPr>
            <p:nvPr/>
          </p:nvSpPr>
          <p:spPr bwMode="auto">
            <a:xfrm>
              <a:off x="2414" y="1296"/>
              <a:ext cx="7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8" name="Rectangle 829"/>
            <p:cNvSpPr>
              <a:spLocks noChangeArrowheads="1"/>
            </p:cNvSpPr>
            <p:nvPr/>
          </p:nvSpPr>
          <p:spPr bwMode="auto">
            <a:xfrm>
              <a:off x="2451" y="1296"/>
              <a:ext cx="7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7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39" name="Rectangle 830"/>
            <p:cNvSpPr>
              <a:spLocks noChangeArrowheads="1"/>
            </p:cNvSpPr>
            <p:nvPr/>
          </p:nvSpPr>
          <p:spPr bwMode="auto">
            <a:xfrm>
              <a:off x="2316" y="1429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0" name="Rectangle 831"/>
            <p:cNvSpPr>
              <a:spLocks noChangeArrowheads="1"/>
            </p:cNvSpPr>
            <p:nvPr/>
          </p:nvSpPr>
          <p:spPr bwMode="auto">
            <a:xfrm>
              <a:off x="2353" y="1429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1" name="Rectangle 832"/>
            <p:cNvSpPr>
              <a:spLocks noChangeArrowheads="1"/>
            </p:cNvSpPr>
            <p:nvPr/>
          </p:nvSpPr>
          <p:spPr bwMode="auto">
            <a:xfrm>
              <a:off x="2389" y="1429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8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2" name="Rectangle 833"/>
            <p:cNvSpPr>
              <a:spLocks noChangeArrowheads="1"/>
            </p:cNvSpPr>
            <p:nvPr/>
          </p:nvSpPr>
          <p:spPr bwMode="auto">
            <a:xfrm>
              <a:off x="2379" y="1530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3" name="Rectangle 834"/>
            <p:cNvSpPr>
              <a:spLocks noChangeArrowheads="1"/>
            </p:cNvSpPr>
            <p:nvPr/>
          </p:nvSpPr>
          <p:spPr bwMode="auto">
            <a:xfrm>
              <a:off x="2416" y="1530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4" name="Rectangle 835"/>
            <p:cNvSpPr>
              <a:spLocks noChangeArrowheads="1"/>
            </p:cNvSpPr>
            <p:nvPr/>
          </p:nvSpPr>
          <p:spPr bwMode="auto">
            <a:xfrm>
              <a:off x="2452" y="1530"/>
              <a:ext cx="12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5" name="Rectangle 836"/>
            <p:cNvSpPr>
              <a:spLocks noChangeArrowheads="1"/>
            </p:cNvSpPr>
            <p:nvPr/>
          </p:nvSpPr>
          <p:spPr bwMode="auto">
            <a:xfrm>
              <a:off x="2346" y="1669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6" name="Rectangle 837"/>
            <p:cNvSpPr>
              <a:spLocks noChangeArrowheads="1"/>
            </p:cNvSpPr>
            <p:nvPr/>
          </p:nvSpPr>
          <p:spPr bwMode="auto">
            <a:xfrm>
              <a:off x="2383" y="1669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7" name="Rectangle 838"/>
            <p:cNvSpPr>
              <a:spLocks noChangeArrowheads="1"/>
            </p:cNvSpPr>
            <p:nvPr/>
          </p:nvSpPr>
          <p:spPr bwMode="auto">
            <a:xfrm>
              <a:off x="2419" y="1669"/>
              <a:ext cx="12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11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8" name="Rectangle 839"/>
            <p:cNvSpPr>
              <a:spLocks noChangeArrowheads="1"/>
            </p:cNvSpPr>
            <p:nvPr/>
          </p:nvSpPr>
          <p:spPr bwMode="auto">
            <a:xfrm>
              <a:off x="2378" y="1814"/>
              <a:ext cx="7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49" name="Rectangle 840"/>
            <p:cNvSpPr>
              <a:spLocks noChangeArrowheads="1"/>
            </p:cNvSpPr>
            <p:nvPr/>
          </p:nvSpPr>
          <p:spPr bwMode="auto">
            <a:xfrm>
              <a:off x="2414" y="1814"/>
              <a:ext cx="7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50" name="Rectangle 841"/>
            <p:cNvSpPr>
              <a:spLocks noChangeArrowheads="1"/>
            </p:cNvSpPr>
            <p:nvPr/>
          </p:nvSpPr>
          <p:spPr bwMode="auto">
            <a:xfrm>
              <a:off x="2451" y="1814"/>
              <a:ext cx="11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13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51" name="Rectangle 842"/>
            <p:cNvSpPr>
              <a:spLocks noChangeArrowheads="1"/>
            </p:cNvSpPr>
            <p:nvPr/>
          </p:nvSpPr>
          <p:spPr bwMode="auto">
            <a:xfrm>
              <a:off x="2300" y="1905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54" name="Rectangle 843"/>
            <p:cNvSpPr>
              <a:spLocks noChangeArrowheads="1"/>
            </p:cNvSpPr>
            <p:nvPr/>
          </p:nvSpPr>
          <p:spPr bwMode="auto">
            <a:xfrm>
              <a:off x="2336" y="1905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57" name="Rectangle 844"/>
            <p:cNvSpPr>
              <a:spLocks noChangeArrowheads="1"/>
            </p:cNvSpPr>
            <p:nvPr/>
          </p:nvSpPr>
          <p:spPr bwMode="auto">
            <a:xfrm>
              <a:off x="2373" y="1905"/>
              <a:ext cx="11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12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60" name="Rectangle 845"/>
            <p:cNvSpPr>
              <a:spLocks noChangeArrowheads="1"/>
            </p:cNvSpPr>
            <p:nvPr/>
          </p:nvSpPr>
          <p:spPr bwMode="auto">
            <a:xfrm>
              <a:off x="2381" y="1997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63" name="Rectangle 846"/>
            <p:cNvSpPr>
              <a:spLocks noChangeArrowheads="1"/>
            </p:cNvSpPr>
            <p:nvPr/>
          </p:nvSpPr>
          <p:spPr bwMode="auto">
            <a:xfrm>
              <a:off x="2418" y="1997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66" name="Rectangle 847"/>
            <p:cNvSpPr>
              <a:spLocks noChangeArrowheads="1"/>
            </p:cNvSpPr>
            <p:nvPr/>
          </p:nvSpPr>
          <p:spPr bwMode="auto">
            <a:xfrm>
              <a:off x="2454" y="1997"/>
              <a:ext cx="12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14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69" name="Rectangle 848"/>
            <p:cNvSpPr>
              <a:spLocks noChangeArrowheads="1"/>
            </p:cNvSpPr>
            <p:nvPr/>
          </p:nvSpPr>
          <p:spPr bwMode="auto">
            <a:xfrm>
              <a:off x="2307" y="2192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72" name="Rectangle 849"/>
            <p:cNvSpPr>
              <a:spLocks noChangeArrowheads="1"/>
            </p:cNvSpPr>
            <p:nvPr/>
          </p:nvSpPr>
          <p:spPr bwMode="auto">
            <a:xfrm>
              <a:off x="2344" y="2192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75" name="Rectangle 850"/>
            <p:cNvSpPr>
              <a:spLocks noChangeArrowheads="1"/>
            </p:cNvSpPr>
            <p:nvPr/>
          </p:nvSpPr>
          <p:spPr bwMode="auto">
            <a:xfrm>
              <a:off x="2380" y="2192"/>
              <a:ext cx="12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15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78" name="Rectangle 851"/>
            <p:cNvSpPr>
              <a:spLocks noChangeArrowheads="1"/>
            </p:cNvSpPr>
            <p:nvPr/>
          </p:nvSpPr>
          <p:spPr bwMode="auto">
            <a:xfrm>
              <a:off x="2373" y="2379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81" name="Rectangle 852"/>
            <p:cNvSpPr>
              <a:spLocks noChangeArrowheads="1"/>
            </p:cNvSpPr>
            <p:nvPr/>
          </p:nvSpPr>
          <p:spPr bwMode="auto">
            <a:xfrm>
              <a:off x="2410" y="2379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84" name="Rectangle 853"/>
            <p:cNvSpPr>
              <a:spLocks noChangeArrowheads="1"/>
            </p:cNvSpPr>
            <p:nvPr/>
          </p:nvSpPr>
          <p:spPr bwMode="auto">
            <a:xfrm>
              <a:off x="2446" y="2379"/>
              <a:ext cx="12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17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87" name="Rectangle 854"/>
            <p:cNvSpPr>
              <a:spLocks noChangeArrowheads="1"/>
            </p:cNvSpPr>
            <p:nvPr/>
          </p:nvSpPr>
          <p:spPr bwMode="auto">
            <a:xfrm>
              <a:off x="2303" y="2465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90" name="Rectangle 855"/>
            <p:cNvSpPr>
              <a:spLocks noChangeArrowheads="1"/>
            </p:cNvSpPr>
            <p:nvPr/>
          </p:nvSpPr>
          <p:spPr bwMode="auto">
            <a:xfrm>
              <a:off x="2340" y="2465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93" name="Rectangle 856"/>
            <p:cNvSpPr>
              <a:spLocks noChangeArrowheads="1"/>
            </p:cNvSpPr>
            <p:nvPr/>
          </p:nvSpPr>
          <p:spPr bwMode="auto">
            <a:xfrm>
              <a:off x="2376" y="2465"/>
              <a:ext cx="12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18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96" name="Rectangle 857"/>
            <p:cNvSpPr>
              <a:spLocks noChangeArrowheads="1"/>
            </p:cNvSpPr>
            <p:nvPr/>
          </p:nvSpPr>
          <p:spPr bwMode="auto">
            <a:xfrm>
              <a:off x="2378" y="2560"/>
              <a:ext cx="7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799" name="Rectangle 858"/>
            <p:cNvSpPr>
              <a:spLocks noChangeArrowheads="1"/>
            </p:cNvSpPr>
            <p:nvPr/>
          </p:nvSpPr>
          <p:spPr bwMode="auto">
            <a:xfrm>
              <a:off x="2414" y="2560"/>
              <a:ext cx="7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02" name="Rectangle 859"/>
            <p:cNvSpPr>
              <a:spLocks noChangeArrowheads="1"/>
            </p:cNvSpPr>
            <p:nvPr/>
          </p:nvSpPr>
          <p:spPr bwMode="auto">
            <a:xfrm>
              <a:off x="2451" y="2560"/>
              <a:ext cx="119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16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05" name="Rectangle 860"/>
            <p:cNvSpPr>
              <a:spLocks noChangeArrowheads="1"/>
            </p:cNvSpPr>
            <p:nvPr/>
          </p:nvSpPr>
          <p:spPr bwMode="auto">
            <a:xfrm>
              <a:off x="2307" y="2696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08" name="Rectangle 861"/>
            <p:cNvSpPr>
              <a:spLocks noChangeArrowheads="1"/>
            </p:cNvSpPr>
            <p:nvPr/>
          </p:nvSpPr>
          <p:spPr bwMode="auto">
            <a:xfrm>
              <a:off x="2344" y="2696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11" name="Rectangle 862"/>
            <p:cNvSpPr>
              <a:spLocks noChangeArrowheads="1"/>
            </p:cNvSpPr>
            <p:nvPr/>
          </p:nvSpPr>
          <p:spPr bwMode="auto">
            <a:xfrm>
              <a:off x="2380" y="2696"/>
              <a:ext cx="12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19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14" name="Rectangle 863"/>
            <p:cNvSpPr>
              <a:spLocks noChangeArrowheads="1"/>
            </p:cNvSpPr>
            <p:nvPr/>
          </p:nvSpPr>
          <p:spPr bwMode="auto">
            <a:xfrm>
              <a:off x="2380" y="2932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17" name="Rectangle 864"/>
            <p:cNvSpPr>
              <a:spLocks noChangeArrowheads="1"/>
            </p:cNvSpPr>
            <p:nvPr/>
          </p:nvSpPr>
          <p:spPr bwMode="auto">
            <a:xfrm>
              <a:off x="2417" y="2932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20" name="Rectangle 865"/>
            <p:cNvSpPr>
              <a:spLocks noChangeArrowheads="1"/>
            </p:cNvSpPr>
            <p:nvPr/>
          </p:nvSpPr>
          <p:spPr bwMode="auto">
            <a:xfrm>
              <a:off x="2453" y="2932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1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23" name="Rectangle 866"/>
            <p:cNvSpPr>
              <a:spLocks noChangeArrowheads="1"/>
            </p:cNvSpPr>
            <p:nvPr/>
          </p:nvSpPr>
          <p:spPr bwMode="auto">
            <a:xfrm>
              <a:off x="2306" y="3271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26" name="Rectangle 867"/>
            <p:cNvSpPr>
              <a:spLocks noChangeArrowheads="1"/>
            </p:cNvSpPr>
            <p:nvPr/>
          </p:nvSpPr>
          <p:spPr bwMode="auto">
            <a:xfrm>
              <a:off x="2342" y="3271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27" name="Rectangle 868"/>
            <p:cNvSpPr>
              <a:spLocks noChangeArrowheads="1"/>
            </p:cNvSpPr>
            <p:nvPr/>
          </p:nvSpPr>
          <p:spPr bwMode="auto">
            <a:xfrm>
              <a:off x="2379" y="3271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9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28" name="Rectangle 869"/>
            <p:cNvSpPr>
              <a:spLocks noChangeArrowheads="1"/>
            </p:cNvSpPr>
            <p:nvPr/>
          </p:nvSpPr>
          <p:spPr bwMode="auto">
            <a:xfrm>
              <a:off x="2381" y="3500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29" name="Rectangle 870"/>
            <p:cNvSpPr>
              <a:spLocks noChangeArrowheads="1"/>
            </p:cNvSpPr>
            <p:nvPr/>
          </p:nvSpPr>
          <p:spPr bwMode="auto">
            <a:xfrm>
              <a:off x="2418" y="3500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32" name="Rectangle 871"/>
            <p:cNvSpPr>
              <a:spLocks noChangeArrowheads="1"/>
            </p:cNvSpPr>
            <p:nvPr/>
          </p:nvSpPr>
          <p:spPr bwMode="auto">
            <a:xfrm>
              <a:off x="2454" y="3500"/>
              <a:ext cx="12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20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33" name="Rectangle 872"/>
            <p:cNvSpPr>
              <a:spLocks noChangeArrowheads="1"/>
            </p:cNvSpPr>
            <p:nvPr/>
          </p:nvSpPr>
          <p:spPr bwMode="auto">
            <a:xfrm>
              <a:off x="2303" y="3594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34" name="Rectangle 873"/>
            <p:cNvSpPr>
              <a:spLocks noChangeArrowheads="1"/>
            </p:cNvSpPr>
            <p:nvPr/>
          </p:nvSpPr>
          <p:spPr bwMode="auto">
            <a:xfrm>
              <a:off x="2340" y="3594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35" name="Rectangle 874"/>
            <p:cNvSpPr>
              <a:spLocks noChangeArrowheads="1"/>
            </p:cNvSpPr>
            <p:nvPr/>
          </p:nvSpPr>
          <p:spPr bwMode="auto">
            <a:xfrm>
              <a:off x="2376" y="3594"/>
              <a:ext cx="12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21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36" name="Rectangle 875"/>
            <p:cNvSpPr>
              <a:spLocks noChangeArrowheads="1"/>
            </p:cNvSpPr>
            <p:nvPr/>
          </p:nvSpPr>
          <p:spPr bwMode="auto">
            <a:xfrm>
              <a:off x="2379" y="3729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37" name="Rectangle 876"/>
            <p:cNvSpPr>
              <a:spLocks noChangeArrowheads="1"/>
            </p:cNvSpPr>
            <p:nvPr/>
          </p:nvSpPr>
          <p:spPr bwMode="auto">
            <a:xfrm>
              <a:off x="2416" y="3729"/>
              <a:ext cx="8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38" name="Rectangle 877"/>
            <p:cNvSpPr>
              <a:spLocks noChangeArrowheads="1"/>
            </p:cNvSpPr>
            <p:nvPr/>
          </p:nvSpPr>
          <p:spPr bwMode="auto">
            <a:xfrm>
              <a:off x="2452" y="3729"/>
              <a:ext cx="12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22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39" name="Rectangle 878"/>
            <p:cNvSpPr>
              <a:spLocks noChangeArrowheads="1"/>
            </p:cNvSpPr>
            <p:nvPr/>
          </p:nvSpPr>
          <p:spPr bwMode="auto">
            <a:xfrm>
              <a:off x="2349" y="4197"/>
              <a:ext cx="7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40" name="Rectangle 879"/>
            <p:cNvSpPr>
              <a:spLocks noChangeArrowheads="1"/>
            </p:cNvSpPr>
            <p:nvPr/>
          </p:nvSpPr>
          <p:spPr bwMode="auto">
            <a:xfrm>
              <a:off x="2385" y="4197"/>
              <a:ext cx="7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41" name="Rectangle 880"/>
            <p:cNvSpPr>
              <a:spLocks noChangeArrowheads="1"/>
            </p:cNvSpPr>
            <p:nvPr/>
          </p:nvSpPr>
          <p:spPr bwMode="auto">
            <a:xfrm>
              <a:off x="2422" y="4197"/>
              <a:ext cx="11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23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42" name="Rectangle 881"/>
            <p:cNvSpPr>
              <a:spLocks noChangeArrowheads="1"/>
            </p:cNvSpPr>
            <p:nvPr/>
          </p:nvSpPr>
          <p:spPr bwMode="auto">
            <a:xfrm>
              <a:off x="2381" y="4626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C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43" name="Rectangle 882"/>
            <p:cNvSpPr>
              <a:spLocks noChangeArrowheads="1"/>
            </p:cNvSpPr>
            <p:nvPr/>
          </p:nvSpPr>
          <p:spPr bwMode="auto">
            <a:xfrm>
              <a:off x="2418" y="4626"/>
              <a:ext cx="8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-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44" name="Rectangle 883"/>
            <p:cNvSpPr>
              <a:spLocks noChangeArrowheads="1"/>
            </p:cNvSpPr>
            <p:nvPr/>
          </p:nvSpPr>
          <p:spPr bwMode="auto">
            <a:xfrm>
              <a:off x="2454" y="4626"/>
              <a:ext cx="120" cy="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24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845" name="Freeform 884"/>
            <p:cNvSpPr>
              <a:spLocks/>
            </p:cNvSpPr>
            <p:nvPr/>
          </p:nvSpPr>
          <p:spPr bwMode="auto">
            <a:xfrm>
              <a:off x="2196" y="1161"/>
              <a:ext cx="61" cy="61"/>
            </a:xfrm>
            <a:custGeom>
              <a:avLst/>
              <a:gdLst>
                <a:gd name="T0" fmla="*/ 31 w 61"/>
                <a:gd name="T1" fmla="*/ 46 h 61"/>
                <a:gd name="T2" fmla="*/ 15 w 61"/>
                <a:gd name="T3" fmla="*/ 61 h 61"/>
                <a:gd name="T4" fmla="*/ 15 w 61"/>
                <a:gd name="T5" fmla="*/ 38 h 61"/>
                <a:gd name="T6" fmla="*/ 0 w 61"/>
                <a:gd name="T7" fmla="*/ 23 h 61"/>
                <a:gd name="T8" fmla="*/ 23 w 61"/>
                <a:gd name="T9" fmla="*/ 23 h 61"/>
                <a:gd name="T10" fmla="*/ 31 w 61"/>
                <a:gd name="T11" fmla="*/ 0 h 61"/>
                <a:gd name="T12" fmla="*/ 38 w 61"/>
                <a:gd name="T13" fmla="*/ 23 h 61"/>
                <a:gd name="T14" fmla="*/ 61 w 61"/>
                <a:gd name="T15" fmla="*/ 23 h 61"/>
                <a:gd name="T16" fmla="*/ 46 w 61"/>
                <a:gd name="T17" fmla="*/ 38 h 61"/>
                <a:gd name="T18" fmla="*/ 53 w 61"/>
                <a:gd name="T19" fmla="*/ 61 h 61"/>
                <a:gd name="T20" fmla="*/ 31 w 61"/>
                <a:gd name="T21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1">
                  <a:moveTo>
                    <a:pt x="31" y="46"/>
                  </a:moveTo>
                  <a:lnTo>
                    <a:pt x="15" y="61"/>
                  </a:lnTo>
                  <a:lnTo>
                    <a:pt x="15" y="38"/>
                  </a:lnTo>
                  <a:lnTo>
                    <a:pt x="0" y="23"/>
                  </a:lnTo>
                  <a:lnTo>
                    <a:pt x="23" y="23"/>
                  </a:lnTo>
                  <a:lnTo>
                    <a:pt x="31" y="0"/>
                  </a:lnTo>
                  <a:lnTo>
                    <a:pt x="38" y="23"/>
                  </a:lnTo>
                  <a:lnTo>
                    <a:pt x="61" y="23"/>
                  </a:lnTo>
                  <a:lnTo>
                    <a:pt x="46" y="38"/>
                  </a:lnTo>
                  <a:lnTo>
                    <a:pt x="53" y="61"/>
                  </a:lnTo>
                  <a:lnTo>
                    <a:pt x="31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6" name="Freeform 885"/>
            <p:cNvSpPr>
              <a:spLocks noEditPoints="1"/>
            </p:cNvSpPr>
            <p:nvPr/>
          </p:nvSpPr>
          <p:spPr bwMode="auto">
            <a:xfrm>
              <a:off x="2196" y="1161"/>
              <a:ext cx="61" cy="61"/>
            </a:xfrm>
            <a:custGeom>
              <a:avLst/>
              <a:gdLst>
                <a:gd name="T0" fmla="*/ 390 w 785"/>
                <a:gd name="T1" fmla="*/ 590 h 785"/>
                <a:gd name="T2" fmla="*/ 395 w 785"/>
                <a:gd name="T3" fmla="*/ 589 h 785"/>
                <a:gd name="T4" fmla="*/ 201 w 785"/>
                <a:gd name="T5" fmla="*/ 783 h 785"/>
                <a:gd name="T6" fmla="*/ 197 w 785"/>
                <a:gd name="T7" fmla="*/ 784 h 785"/>
                <a:gd name="T8" fmla="*/ 194 w 785"/>
                <a:gd name="T9" fmla="*/ 780 h 785"/>
                <a:gd name="T10" fmla="*/ 194 w 785"/>
                <a:gd name="T11" fmla="*/ 489 h 785"/>
                <a:gd name="T12" fmla="*/ 196 w 785"/>
                <a:gd name="T13" fmla="*/ 492 h 785"/>
                <a:gd name="T14" fmla="*/ 2 w 785"/>
                <a:gd name="T15" fmla="*/ 298 h 785"/>
                <a:gd name="T16" fmla="*/ 1 w 785"/>
                <a:gd name="T17" fmla="*/ 294 h 785"/>
                <a:gd name="T18" fmla="*/ 4 w 785"/>
                <a:gd name="T19" fmla="*/ 291 h 785"/>
                <a:gd name="T20" fmla="*/ 295 w 785"/>
                <a:gd name="T21" fmla="*/ 291 h 785"/>
                <a:gd name="T22" fmla="*/ 292 w 785"/>
                <a:gd name="T23" fmla="*/ 294 h 785"/>
                <a:gd name="T24" fmla="*/ 389 w 785"/>
                <a:gd name="T25" fmla="*/ 3 h 785"/>
                <a:gd name="T26" fmla="*/ 392 w 785"/>
                <a:gd name="T27" fmla="*/ 0 h 785"/>
                <a:gd name="T28" fmla="*/ 396 w 785"/>
                <a:gd name="T29" fmla="*/ 3 h 785"/>
                <a:gd name="T30" fmla="*/ 493 w 785"/>
                <a:gd name="T31" fmla="*/ 294 h 785"/>
                <a:gd name="T32" fmla="*/ 489 w 785"/>
                <a:gd name="T33" fmla="*/ 291 h 785"/>
                <a:gd name="T34" fmla="*/ 780 w 785"/>
                <a:gd name="T35" fmla="*/ 291 h 785"/>
                <a:gd name="T36" fmla="*/ 784 w 785"/>
                <a:gd name="T37" fmla="*/ 294 h 785"/>
                <a:gd name="T38" fmla="*/ 783 w 785"/>
                <a:gd name="T39" fmla="*/ 298 h 785"/>
                <a:gd name="T40" fmla="*/ 589 w 785"/>
                <a:gd name="T41" fmla="*/ 492 h 785"/>
                <a:gd name="T42" fmla="*/ 590 w 785"/>
                <a:gd name="T43" fmla="*/ 488 h 785"/>
                <a:gd name="T44" fmla="*/ 687 w 785"/>
                <a:gd name="T45" fmla="*/ 779 h 785"/>
                <a:gd name="T46" fmla="*/ 686 w 785"/>
                <a:gd name="T47" fmla="*/ 784 h 785"/>
                <a:gd name="T48" fmla="*/ 681 w 785"/>
                <a:gd name="T49" fmla="*/ 784 h 785"/>
                <a:gd name="T50" fmla="*/ 390 w 785"/>
                <a:gd name="T51" fmla="*/ 590 h 785"/>
                <a:gd name="T52" fmla="*/ 686 w 785"/>
                <a:gd name="T53" fmla="*/ 777 h 785"/>
                <a:gd name="T54" fmla="*/ 680 w 785"/>
                <a:gd name="T55" fmla="*/ 782 h 785"/>
                <a:gd name="T56" fmla="*/ 583 w 785"/>
                <a:gd name="T57" fmla="*/ 491 h 785"/>
                <a:gd name="T58" fmla="*/ 584 w 785"/>
                <a:gd name="T59" fmla="*/ 487 h 785"/>
                <a:gd name="T60" fmla="*/ 778 w 785"/>
                <a:gd name="T61" fmla="*/ 293 h 785"/>
                <a:gd name="T62" fmla="*/ 780 w 785"/>
                <a:gd name="T63" fmla="*/ 299 h 785"/>
                <a:gd name="T64" fmla="*/ 489 w 785"/>
                <a:gd name="T65" fmla="*/ 299 h 785"/>
                <a:gd name="T66" fmla="*/ 486 w 785"/>
                <a:gd name="T67" fmla="*/ 297 h 785"/>
                <a:gd name="T68" fmla="*/ 389 w 785"/>
                <a:gd name="T69" fmla="*/ 6 h 785"/>
                <a:gd name="T70" fmla="*/ 396 w 785"/>
                <a:gd name="T71" fmla="*/ 6 h 785"/>
                <a:gd name="T72" fmla="*/ 299 w 785"/>
                <a:gd name="T73" fmla="*/ 297 h 785"/>
                <a:gd name="T74" fmla="*/ 295 w 785"/>
                <a:gd name="T75" fmla="*/ 299 h 785"/>
                <a:gd name="T76" fmla="*/ 4 w 785"/>
                <a:gd name="T77" fmla="*/ 299 h 785"/>
                <a:gd name="T78" fmla="*/ 7 w 785"/>
                <a:gd name="T79" fmla="*/ 293 h 785"/>
                <a:gd name="T80" fmla="*/ 201 w 785"/>
                <a:gd name="T81" fmla="*/ 487 h 785"/>
                <a:gd name="T82" fmla="*/ 202 w 785"/>
                <a:gd name="T83" fmla="*/ 489 h 785"/>
                <a:gd name="T84" fmla="*/ 202 w 785"/>
                <a:gd name="T85" fmla="*/ 780 h 785"/>
                <a:gd name="T86" fmla="*/ 196 w 785"/>
                <a:gd name="T87" fmla="*/ 778 h 785"/>
                <a:gd name="T88" fmla="*/ 390 w 785"/>
                <a:gd name="T89" fmla="*/ 584 h 785"/>
                <a:gd name="T90" fmla="*/ 395 w 785"/>
                <a:gd name="T91" fmla="*/ 583 h 785"/>
                <a:gd name="T92" fmla="*/ 686 w 785"/>
                <a:gd name="T93" fmla="*/ 777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85" h="785">
                  <a:moveTo>
                    <a:pt x="390" y="590"/>
                  </a:moveTo>
                  <a:lnTo>
                    <a:pt x="395" y="589"/>
                  </a:lnTo>
                  <a:lnTo>
                    <a:pt x="201" y="783"/>
                  </a:lnTo>
                  <a:cubicBezTo>
                    <a:pt x="200" y="784"/>
                    <a:pt x="198" y="785"/>
                    <a:pt x="197" y="784"/>
                  </a:cubicBezTo>
                  <a:cubicBezTo>
                    <a:pt x="195" y="784"/>
                    <a:pt x="194" y="782"/>
                    <a:pt x="194" y="780"/>
                  </a:cubicBezTo>
                  <a:lnTo>
                    <a:pt x="194" y="489"/>
                  </a:lnTo>
                  <a:lnTo>
                    <a:pt x="196" y="492"/>
                  </a:lnTo>
                  <a:lnTo>
                    <a:pt x="2" y="298"/>
                  </a:lnTo>
                  <a:cubicBezTo>
                    <a:pt x="0" y="297"/>
                    <a:pt x="0" y="295"/>
                    <a:pt x="1" y="294"/>
                  </a:cubicBezTo>
                  <a:cubicBezTo>
                    <a:pt x="1" y="292"/>
                    <a:pt x="3" y="291"/>
                    <a:pt x="4" y="291"/>
                  </a:cubicBezTo>
                  <a:lnTo>
                    <a:pt x="295" y="291"/>
                  </a:lnTo>
                  <a:lnTo>
                    <a:pt x="292" y="294"/>
                  </a:lnTo>
                  <a:lnTo>
                    <a:pt x="389" y="3"/>
                  </a:lnTo>
                  <a:cubicBezTo>
                    <a:pt x="389" y="2"/>
                    <a:pt x="391" y="0"/>
                    <a:pt x="392" y="0"/>
                  </a:cubicBezTo>
                  <a:cubicBezTo>
                    <a:pt x="394" y="0"/>
                    <a:pt x="396" y="2"/>
                    <a:pt x="396" y="3"/>
                  </a:cubicBezTo>
                  <a:lnTo>
                    <a:pt x="493" y="294"/>
                  </a:lnTo>
                  <a:lnTo>
                    <a:pt x="489" y="291"/>
                  </a:lnTo>
                  <a:lnTo>
                    <a:pt x="780" y="291"/>
                  </a:lnTo>
                  <a:cubicBezTo>
                    <a:pt x="782" y="291"/>
                    <a:pt x="784" y="292"/>
                    <a:pt x="784" y="294"/>
                  </a:cubicBezTo>
                  <a:cubicBezTo>
                    <a:pt x="785" y="295"/>
                    <a:pt x="784" y="297"/>
                    <a:pt x="783" y="298"/>
                  </a:cubicBezTo>
                  <a:lnTo>
                    <a:pt x="589" y="492"/>
                  </a:lnTo>
                  <a:lnTo>
                    <a:pt x="590" y="488"/>
                  </a:lnTo>
                  <a:lnTo>
                    <a:pt x="687" y="779"/>
                  </a:lnTo>
                  <a:cubicBezTo>
                    <a:pt x="688" y="781"/>
                    <a:pt x="687" y="783"/>
                    <a:pt x="686" y="784"/>
                  </a:cubicBezTo>
                  <a:cubicBezTo>
                    <a:pt x="685" y="785"/>
                    <a:pt x="683" y="785"/>
                    <a:pt x="681" y="784"/>
                  </a:cubicBezTo>
                  <a:lnTo>
                    <a:pt x="390" y="590"/>
                  </a:lnTo>
                  <a:close/>
                  <a:moveTo>
                    <a:pt x="686" y="777"/>
                  </a:moveTo>
                  <a:lnTo>
                    <a:pt x="680" y="782"/>
                  </a:lnTo>
                  <a:lnTo>
                    <a:pt x="583" y="491"/>
                  </a:lnTo>
                  <a:cubicBezTo>
                    <a:pt x="582" y="489"/>
                    <a:pt x="583" y="488"/>
                    <a:pt x="584" y="487"/>
                  </a:cubicBezTo>
                  <a:lnTo>
                    <a:pt x="778" y="293"/>
                  </a:lnTo>
                  <a:lnTo>
                    <a:pt x="780" y="299"/>
                  </a:lnTo>
                  <a:lnTo>
                    <a:pt x="489" y="299"/>
                  </a:lnTo>
                  <a:cubicBezTo>
                    <a:pt x="488" y="299"/>
                    <a:pt x="486" y="298"/>
                    <a:pt x="486" y="297"/>
                  </a:cubicBezTo>
                  <a:lnTo>
                    <a:pt x="389" y="6"/>
                  </a:lnTo>
                  <a:lnTo>
                    <a:pt x="396" y="6"/>
                  </a:lnTo>
                  <a:lnTo>
                    <a:pt x="299" y="297"/>
                  </a:lnTo>
                  <a:cubicBezTo>
                    <a:pt x="299" y="298"/>
                    <a:pt x="297" y="299"/>
                    <a:pt x="295" y="299"/>
                  </a:cubicBezTo>
                  <a:lnTo>
                    <a:pt x="4" y="299"/>
                  </a:lnTo>
                  <a:lnTo>
                    <a:pt x="7" y="293"/>
                  </a:lnTo>
                  <a:lnTo>
                    <a:pt x="201" y="487"/>
                  </a:lnTo>
                  <a:cubicBezTo>
                    <a:pt x="202" y="487"/>
                    <a:pt x="202" y="488"/>
                    <a:pt x="202" y="489"/>
                  </a:cubicBezTo>
                  <a:lnTo>
                    <a:pt x="202" y="780"/>
                  </a:lnTo>
                  <a:lnTo>
                    <a:pt x="196" y="778"/>
                  </a:lnTo>
                  <a:lnTo>
                    <a:pt x="390" y="584"/>
                  </a:lnTo>
                  <a:cubicBezTo>
                    <a:pt x="391" y="582"/>
                    <a:pt x="393" y="582"/>
                    <a:pt x="395" y="583"/>
                  </a:cubicBezTo>
                  <a:lnTo>
                    <a:pt x="686" y="77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7" name="Freeform 886"/>
            <p:cNvSpPr>
              <a:spLocks/>
            </p:cNvSpPr>
            <p:nvPr/>
          </p:nvSpPr>
          <p:spPr bwMode="auto">
            <a:xfrm>
              <a:off x="2259" y="1812"/>
              <a:ext cx="61" cy="60"/>
            </a:xfrm>
            <a:custGeom>
              <a:avLst/>
              <a:gdLst>
                <a:gd name="T0" fmla="*/ 31 w 61"/>
                <a:gd name="T1" fmla="*/ 45 h 60"/>
                <a:gd name="T2" fmla="*/ 15 w 61"/>
                <a:gd name="T3" fmla="*/ 60 h 60"/>
                <a:gd name="T4" fmla="*/ 15 w 61"/>
                <a:gd name="T5" fmla="*/ 38 h 60"/>
                <a:gd name="T6" fmla="*/ 0 w 61"/>
                <a:gd name="T7" fmla="*/ 22 h 60"/>
                <a:gd name="T8" fmla="*/ 23 w 61"/>
                <a:gd name="T9" fmla="*/ 22 h 60"/>
                <a:gd name="T10" fmla="*/ 31 w 61"/>
                <a:gd name="T11" fmla="*/ 0 h 60"/>
                <a:gd name="T12" fmla="*/ 38 w 61"/>
                <a:gd name="T13" fmla="*/ 22 h 60"/>
                <a:gd name="T14" fmla="*/ 61 w 61"/>
                <a:gd name="T15" fmla="*/ 22 h 60"/>
                <a:gd name="T16" fmla="*/ 46 w 61"/>
                <a:gd name="T17" fmla="*/ 38 h 60"/>
                <a:gd name="T18" fmla="*/ 53 w 61"/>
                <a:gd name="T19" fmla="*/ 60 h 60"/>
                <a:gd name="T20" fmla="*/ 31 w 61"/>
                <a:gd name="T21" fmla="*/ 4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0">
                  <a:moveTo>
                    <a:pt x="31" y="45"/>
                  </a:moveTo>
                  <a:lnTo>
                    <a:pt x="15" y="60"/>
                  </a:lnTo>
                  <a:lnTo>
                    <a:pt x="15" y="38"/>
                  </a:lnTo>
                  <a:lnTo>
                    <a:pt x="0" y="22"/>
                  </a:lnTo>
                  <a:lnTo>
                    <a:pt x="23" y="22"/>
                  </a:lnTo>
                  <a:lnTo>
                    <a:pt x="31" y="0"/>
                  </a:lnTo>
                  <a:lnTo>
                    <a:pt x="38" y="22"/>
                  </a:lnTo>
                  <a:lnTo>
                    <a:pt x="61" y="22"/>
                  </a:lnTo>
                  <a:lnTo>
                    <a:pt x="46" y="38"/>
                  </a:lnTo>
                  <a:lnTo>
                    <a:pt x="53" y="60"/>
                  </a:lnTo>
                  <a:lnTo>
                    <a:pt x="31" y="45"/>
                  </a:lnTo>
                  <a:close/>
                </a:path>
              </a:pathLst>
            </a:custGeom>
            <a:solidFill>
              <a:srgbClr val="FF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8" name="Freeform 887"/>
            <p:cNvSpPr>
              <a:spLocks noEditPoints="1"/>
            </p:cNvSpPr>
            <p:nvPr/>
          </p:nvSpPr>
          <p:spPr bwMode="auto">
            <a:xfrm>
              <a:off x="2259" y="1811"/>
              <a:ext cx="61" cy="62"/>
            </a:xfrm>
            <a:custGeom>
              <a:avLst/>
              <a:gdLst>
                <a:gd name="T0" fmla="*/ 390 w 785"/>
                <a:gd name="T1" fmla="*/ 590 h 785"/>
                <a:gd name="T2" fmla="*/ 395 w 785"/>
                <a:gd name="T3" fmla="*/ 589 h 785"/>
                <a:gd name="T4" fmla="*/ 201 w 785"/>
                <a:gd name="T5" fmla="*/ 783 h 785"/>
                <a:gd name="T6" fmla="*/ 197 w 785"/>
                <a:gd name="T7" fmla="*/ 784 h 785"/>
                <a:gd name="T8" fmla="*/ 194 w 785"/>
                <a:gd name="T9" fmla="*/ 780 h 785"/>
                <a:gd name="T10" fmla="*/ 194 w 785"/>
                <a:gd name="T11" fmla="*/ 489 h 785"/>
                <a:gd name="T12" fmla="*/ 196 w 785"/>
                <a:gd name="T13" fmla="*/ 492 h 785"/>
                <a:gd name="T14" fmla="*/ 2 w 785"/>
                <a:gd name="T15" fmla="*/ 298 h 785"/>
                <a:gd name="T16" fmla="*/ 1 w 785"/>
                <a:gd name="T17" fmla="*/ 294 h 785"/>
                <a:gd name="T18" fmla="*/ 4 w 785"/>
                <a:gd name="T19" fmla="*/ 291 h 785"/>
                <a:gd name="T20" fmla="*/ 295 w 785"/>
                <a:gd name="T21" fmla="*/ 291 h 785"/>
                <a:gd name="T22" fmla="*/ 292 w 785"/>
                <a:gd name="T23" fmla="*/ 294 h 785"/>
                <a:gd name="T24" fmla="*/ 389 w 785"/>
                <a:gd name="T25" fmla="*/ 3 h 785"/>
                <a:gd name="T26" fmla="*/ 392 w 785"/>
                <a:gd name="T27" fmla="*/ 0 h 785"/>
                <a:gd name="T28" fmla="*/ 396 w 785"/>
                <a:gd name="T29" fmla="*/ 3 h 785"/>
                <a:gd name="T30" fmla="*/ 493 w 785"/>
                <a:gd name="T31" fmla="*/ 294 h 785"/>
                <a:gd name="T32" fmla="*/ 489 w 785"/>
                <a:gd name="T33" fmla="*/ 291 h 785"/>
                <a:gd name="T34" fmla="*/ 780 w 785"/>
                <a:gd name="T35" fmla="*/ 291 h 785"/>
                <a:gd name="T36" fmla="*/ 784 w 785"/>
                <a:gd name="T37" fmla="*/ 294 h 785"/>
                <a:gd name="T38" fmla="*/ 783 w 785"/>
                <a:gd name="T39" fmla="*/ 298 h 785"/>
                <a:gd name="T40" fmla="*/ 589 w 785"/>
                <a:gd name="T41" fmla="*/ 492 h 785"/>
                <a:gd name="T42" fmla="*/ 590 w 785"/>
                <a:gd name="T43" fmla="*/ 488 h 785"/>
                <a:gd name="T44" fmla="*/ 687 w 785"/>
                <a:gd name="T45" fmla="*/ 779 h 785"/>
                <a:gd name="T46" fmla="*/ 686 w 785"/>
                <a:gd name="T47" fmla="*/ 784 h 785"/>
                <a:gd name="T48" fmla="*/ 681 w 785"/>
                <a:gd name="T49" fmla="*/ 784 h 785"/>
                <a:gd name="T50" fmla="*/ 390 w 785"/>
                <a:gd name="T51" fmla="*/ 590 h 785"/>
                <a:gd name="T52" fmla="*/ 686 w 785"/>
                <a:gd name="T53" fmla="*/ 777 h 785"/>
                <a:gd name="T54" fmla="*/ 680 w 785"/>
                <a:gd name="T55" fmla="*/ 782 h 785"/>
                <a:gd name="T56" fmla="*/ 583 w 785"/>
                <a:gd name="T57" fmla="*/ 491 h 785"/>
                <a:gd name="T58" fmla="*/ 584 w 785"/>
                <a:gd name="T59" fmla="*/ 487 h 785"/>
                <a:gd name="T60" fmla="*/ 778 w 785"/>
                <a:gd name="T61" fmla="*/ 293 h 785"/>
                <a:gd name="T62" fmla="*/ 780 w 785"/>
                <a:gd name="T63" fmla="*/ 299 h 785"/>
                <a:gd name="T64" fmla="*/ 489 w 785"/>
                <a:gd name="T65" fmla="*/ 299 h 785"/>
                <a:gd name="T66" fmla="*/ 486 w 785"/>
                <a:gd name="T67" fmla="*/ 297 h 785"/>
                <a:gd name="T68" fmla="*/ 389 w 785"/>
                <a:gd name="T69" fmla="*/ 6 h 785"/>
                <a:gd name="T70" fmla="*/ 396 w 785"/>
                <a:gd name="T71" fmla="*/ 6 h 785"/>
                <a:gd name="T72" fmla="*/ 299 w 785"/>
                <a:gd name="T73" fmla="*/ 297 h 785"/>
                <a:gd name="T74" fmla="*/ 295 w 785"/>
                <a:gd name="T75" fmla="*/ 299 h 785"/>
                <a:gd name="T76" fmla="*/ 4 w 785"/>
                <a:gd name="T77" fmla="*/ 299 h 785"/>
                <a:gd name="T78" fmla="*/ 7 w 785"/>
                <a:gd name="T79" fmla="*/ 293 h 785"/>
                <a:gd name="T80" fmla="*/ 201 w 785"/>
                <a:gd name="T81" fmla="*/ 487 h 785"/>
                <a:gd name="T82" fmla="*/ 202 w 785"/>
                <a:gd name="T83" fmla="*/ 489 h 785"/>
                <a:gd name="T84" fmla="*/ 202 w 785"/>
                <a:gd name="T85" fmla="*/ 780 h 785"/>
                <a:gd name="T86" fmla="*/ 196 w 785"/>
                <a:gd name="T87" fmla="*/ 778 h 785"/>
                <a:gd name="T88" fmla="*/ 390 w 785"/>
                <a:gd name="T89" fmla="*/ 584 h 785"/>
                <a:gd name="T90" fmla="*/ 395 w 785"/>
                <a:gd name="T91" fmla="*/ 583 h 785"/>
                <a:gd name="T92" fmla="*/ 686 w 785"/>
                <a:gd name="T93" fmla="*/ 777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85" h="785">
                  <a:moveTo>
                    <a:pt x="390" y="590"/>
                  </a:moveTo>
                  <a:lnTo>
                    <a:pt x="395" y="589"/>
                  </a:lnTo>
                  <a:lnTo>
                    <a:pt x="201" y="783"/>
                  </a:lnTo>
                  <a:cubicBezTo>
                    <a:pt x="200" y="784"/>
                    <a:pt x="198" y="785"/>
                    <a:pt x="197" y="784"/>
                  </a:cubicBezTo>
                  <a:cubicBezTo>
                    <a:pt x="195" y="784"/>
                    <a:pt x="194" y="782"/>
                    <a:pt x="194" y="780"/>
                  </a:cubicBezTo>
                  <a:lnTo>
                    <a:pt x="194" y="489"/>
                  </a:lnTo>
                  <a:lnTo>
                    <a:pt x="196" y="492"/>
                  </a:lnTo>
                  <a:lnTo>
                    <a:pt x="2" y="298"/>
                  </a:lnTo>
                  <a:cubicBezTo>
                    <a:pt x="0" y="297"/>
                    <a:pt x="0" y="295"/>
                    <a:pt x="1" y="294"/>
                  </a:cubicBezTo>
                  <a:cubicBezTo>
                    <a:pt x="1" y="292"/>
                    <a:pt x="3" y="291"/>
                    <a:pt x="4" y="291"/>
                  </a:cubicBezTo>
                  <a:lnTo>
                    <a:pt x="295" y="291"/>
                  </a:lnTo>
                  <a:lnTo>
                    <a:pt x="292" y="294"/>
                  </a:lnTo>
                  <a:lnTo>
                    <a:pt x="389" y="3"/>
                  </a:lnTo>
                  <a:cubicBezTo>
                    <a:pt x="389" y="2"/>
                    <a:pt x="391" y="0"/>
                    <a:pt x="392" y="0"/>
                  </a:cubicBezTo>
                  <a:cubicBezTo>
                    <a:pt x="394" y="0"/>
                    <a:pt x="396" y="2"/>
                    <a:pt x="396" y="3"/>
                  </a:cubicBezTo>
                  <a:lnTo>
                    <a:pt x="493" y="294"/>
                  </a:lnTo>
                  <a:lnTo>
                    <a:pt x="489" y="291"/>
                  </a:lnTo>
                  <a:lnTo>
                    <a:pt x="780" y="291"/>
                  </a:lnTo>
                  <a:cubicBezTo>
                    <a:pt x="782" y="291"/>
                    <a:pt x="784" y="292"/>
                    <a:pt x="784" y="294"/>
                  </a:cubicBezTo>
                  <a:cubicBezTo>
                    <a:pt x="785" y="295"/>
                    <a:pt x="784" y="297"/>
                    <a:pt x="783" y="298"/>
                  </a:cubicBezTo>
                  <a:lnTo>
                    <a:pt x="589" y="492"/>
                  </a:lnTo>
                  <a:lnTo>
                    <a:pt x="590" y="488"/>
                  </a:lnTo>
                  <a:lnTo>
                    <a:pt x="687" y="779"/>
                  </a:lnTo>
                  <a:cubicBezTo>
                    <a:pt x="688" y="781"/>
                    <a:pt x="687" y="783"/>
                    <a:pt x="686" y="784"/>
                  </a:cubicBezTo>
                  <a:cubicBezTo>
                    <a:pt x="685" y="785"/>
                    <a:pt x="683" y="785"/>
                    <a:pt x="681" y="784"/>
                  </a:cubicBezTo>
                  <a:lnTo>
                    <a:pt x="390" y="590"/>
                  </a:lnTo>
                  <a:close/>
                  <a:moveTo>
                    <a:pt x="686" y="777"/>
                  </a:moveTo>
                  <a:lnTo>
                    <a:pt x="680" y="782"/>
                  </a:lnTo>
                  <a:lnTo>
                    <a:pt x="583" y="491"/>
                  </a:lnTo>
                  <a:cubicBezTo>
                    <a:pt x="582" y="489"/>
                    <a:pt x="583" y="488"/>
                    <a:pt x="584" y="487"/>
                  </a:cubicBezTo>
                  <a:lnTo>
                    <a:pt x="778" y="293"/>
                  </a:lnTo>
                  <a:lnTo>
                    <a:pt x="780" y="299"/>
                  </a:lnTo>
                  <a:lnTo>
                    <a:pt x="489" y="299"/>
                  </a:lnTo>
                  <a:cubicBezTo>
                    <a:pt x="488" y="299"/>
                    <a:pt x="486" y="298"/>
                    <a:pt x="486" y="297"/>
                  </a:cubicBezTo>
                  <a:lnTo>
                    <a:pt x="389" y="6"/>
                  </a:lnTo>
                  <a:lnTo>
                    <a:pt x="396" y="6"/>
                  </a:lnTo>
                  <a:lnTo>
                    <a:pt x="299" y="297"/>
                  </a:lnTo>
                  <a:cubicBezTo>
                    <a:pt x="299" y="298"/>
                    <a:pt x="297" y="299"/>
                    <a:pt x="295" y="299"/>
                  </a:cubicBezTo>
                  <a:lnTo>
                    <a:pt x="4" y="299"/>
                  </a:lnTo>
                  <a:lnTo>
                    <a:pt x="7" y="293"/>
                  </a:lnTo>
                  <a:lnTo>
                    <a:pt x="201" y="487"/>
                  </a:lnTo>
                  <a:cubicBezTo>
                    <a:pt x="202" y="487"/>
                    <a:pt x="202" y="488"/>
                    <a:pt x="202" y="489"/>
                  </a:cubicBezTo>
                  <a:lnTo>
                    <a:pt x="202" y="780"/>
                  </a:lnTo>
                  <a:lnTo>
                    <a:pt x="196" y="778"/>
                  </a:lnTo>
                  <a:lnTo>
                    <a:pt x="390" y="584"/>
                  </a:lnTo>
                  <a:cubicBezTo>
                    <a:pt x="391" y="582"/>
                    <a:pt x="393" y="582"/>
                    <a:pt x="395" y="583"/>
                  </a:cubicBezTo>
                  <a:lnTo>
                    <a:pt x="686" y="77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9" name="Freeform 888"/>
            <p:cNvSpPr>
              <a:spLocks/>
            </p:cNvSpPr>
            <p:nvPr/>
          </p:nvSpPr>
          <p:spPr bwMode="auto">
            <a:xfrm>
              <a:off x="2261" y="2005"/>
              <a:ext cx="61" cy="60"/>
            </a:xfrm>
            <a:custGeom>
              <a:avLst/>
              <a:gdLst>
                <a:gd name="T0" fmla="*/ 30 w 61"/>
                <a:gd name="T1" fmla="*/ 45 h 60"/>
                <a:gd name="T2" fmla="*/ 15 w 61"/>
                <a:gd name="T3" fmla="*/ 60 h 60"/>
                <a:gd name="T4" fmla="*/ 15 w 61"/>
                <a:gd name="T5" fmla="*/ 37 h 60"/>
                <a:gd name="T6" fmla="*/ 0 w 61"/>
                <a:gd name="T7" fmla="*/ 22 h 60"/>
                <a:gd name="T8" fmla="*/ 23 w 61"/>
                <a:gd name="T9" fmla="*/ 22 h 60"/>
                <a:gd name="T10" fmla="*/ 30 w 61"/>
                <a:gd name="T11" fmla="*/ 0 h 60"/>
                <a:gd name="T12" fmla="*/ 38 w 61"/>
                <a:gd name="T13" fmla="*/ 22 h 60"/>
                <a:gd name="T14" fmla="*/ 61 w 61"/>
                <a:gd name="T15" fmla="*/ 22 h 60"/>
                <a:gd name="T16" fmla="*/ 45 w 61"/>
                <a:gd name="T17" fmla="*/ 37 h 60"/>
                <a:gd name="T18" fmla="*/ 53 w 61"/>
                <a:gd name="T19" fmla="*/ 60 h 60"/>
                <a:gd name="T20" fmla="*/ 30 w 61"/>
                <a:gd name="T21" fmla="*/ 4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0">
                  <a:moveTo>
                    <a:pt x="30" y="45"/>
                  </a:moveTo>
                  <a:lnTo>
                    <a:pt x="15" y="60"/>
                  </a:lnTo>
                  <a:lnTo>
                    <a:pt x="15" y="37"/>
                  </a:lnTo>
                  <a:lnTo>
                    <a:pt x="0" y="22"/>
                  </a:lnTo>
                  <a:lnTo>
                    <a:pt x="23" y="22"/>
                  </a:lnTo>
                  <a:lnTo>
                    <a:pt x="30" y="0"/>
                  </a:lnTo>
                  <a:lnTo>
                    <a:pt x="38" y="22"/>
                  </a:lnTo>
                  <a:lnTo>
                    <a:pt x="61" y="22"/>
                  </a:lnTo>
                  <a:lnTo>
                    <a:pt x="45" y="37"/>
                  </a:lnTo>
                  <a:lnTo>
                    <a:pt x="53" y="60"/>
                  </a:lnTo>
                  <a:lnTo>
                    <a:pt x="3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0" name="Freeform 889"/>
            <p:cNvSpPr>
              <a:spLocks noEditPoints="1"/>
            </p:cNvSpPr>
            <p:nvPr/>
          </p:nvSpPr>
          <p:spPr bwMode="auto">
            <a:xfrm>
              <a:off x="2260" y="2004"/>
              <a:ext cx="62" cy="61"/>
            </a:xfrm>
            <a:custGeom>
              <a:avLst/>
              <a:gdLst>
                <a:gd name="T0" fmla="*/ 394 w 793"/>
                <a:gd name="T1" fmla="*/ 590 h 785"/>
                <a:gd name="T2" fmla="*/ 399 w 793"/>
                <a:gd name="T3" fmla="*/ 589 h 785"/>
                <a:gd name="T4" fmla="*/ 203 w 793"/>
                <a:gd name="T5" fmla="*/ 783 h 785"/>
                <a:gd name="T6" fmla="*/ 199 w 793"/>
                <a:gd name="T7" fmla="*/ 784 h 785"/>
                <a:gd name="T8" fmla="*/ 196 w 793"/>
                <a:gd name="T9" fmla="*/ 780 h 785"/>
                <a:gd name="T10" fmla="*/ 196 w 793"/>
                <a:gd name="T11" fmla="*/ 489 h 785"/>
                <a:gd name="T12" fmla="*/ 198 w 793"/>
                <a:gd name="T13" fmla="*/ 492 h 785"/>
                <a:gd name="T14" fmla="*/ 2 w 793"/>
                <a:gd name="T15" fmla="*/ 298 h 785"/>
                <a:gd name="T16" fmla="*/ 1 w 793"/>
                <a:gd name="T17" fmla="*/ 294 h 785"/>
                <a:gd name="T18" fmla="*/ 4 w 793"/>
                <a:gd name="T19" fmla="*/ 291 h 785"/>
                <a:gd name="T20" fmla="*/ 298 w 793"/>
                <a:gd name="T21" fmla="*/ 291 h 785"/>
                <a:gd name="T22" fmla="*/ 295 w 793"/>
                <a:gd name="T23" fmla="*/ 294 h 785"/>
                <a:gd name="T24" fmla="*/ 393 w 793"/>
                <a:gd name="T25" fmla="*/ 3 h 785"/>
                <a:gd name="T26" fmla="*/ 396 w 793"/>
                <a:gd name="T27" fmla="*/ 0 h 785"/>
                <a:gd name="T28" fmla="*/ 400 w 793"/>
                <a:gd name="T29" fmla="*/ 3 h 785"/>
                <a:gd name="T30" fmla="*/ 498 w 793"/>
                <a:gd name="T31" fmla="*/ 294 h 785"/>
                <a:gd name="T32" fmla="*/ 494 w 793"/>
                <a:gd name="T33" fmla="*/ 291 h 785"/>
                <a:gd name="T34" fmla="*/ 788 w 793"/>
                <a:gd name="T35" fmla="*/ 291 h 785"/>
                <a:gd name="T36" fmla="*/ 792 w 793"/>
                <a:gd name="T37" fmla="*/ 294 h 785"/>
                <a:gd name="T38" fmla="*/ 791 w 793"/>
                <a:gd name="T39" fmla="*/ 298 h 785"/>
                <a:gd name="T40" fmla="*/ 595 w 793"/>
                <a:gd name="T41" fmla="*/ 492 h 785"/>
                <a:gd name="T42" fmla="*/ 596 w 793"/>
                <a:gd name="T43" fmla="*/ 488 h 785"/>
                <a:gd name="T44" fmla="*/ 694 w 793"/>
                <a:gd name="T45" fmla="*/ 779 h 785"/>
                <a:gd name="T46" fmla="*/ 693 w 793"/>
                <a:gd name="T47" fmla="*/ 784 h 785"/>
                <a:gd name="T48" fmla="*/ 688 w 793"/>
                <a:gd name="T49" fmla="*/ 784 h 785"/>
                <a:gd name="T50" fmla="*/ 394 w 793"/>
                <a:gd name="T51" fmla="*/ 590 h 785"/>
                <a:gd name="T52" fmla="*/ 693 w 793"/>
                <a:gd name="T53" fmla="*/ 777 h 785"/>
                <a:gd name="T54" fmla="*/ 687 w 793"/>
                <a:gd name="T55" fmla="*/ 782 h 785"/>
                <a:gd name="T56" fmla="*/ 589 w 793"/>
                <a:gd name="T57" fmla="*/ 491 h 785"/>
                <a:gd name="T58" fmla="*/ 590 w 793"/>
                <a:gd name="T59" fmla="*/ 487 h 785"/>
                <a:gd name="T60" fmla="*/ 786 w 793"/>
                <a:gd name="T61" fmla="*/ 293 h 785"/>
                <a:gd name="T62" fmla="*/ 788 w 793"/>
                <a:gd name="T63" fmla="*/ 299 h 785"/>
                <a:gd name="T64" fmla="*/ 494 w 793"/>
                <a:gd name="T65" fmla="*/ 299 h 785"/>
                <a:gd name="T66" fmla="*/ 491 w 793"/>
                <a:gd name="T67" fmla="*/ 297 h 785"/>
                <a:gd name="T68" fmla="*/ 393 w 793"/>
                <a:gd name="T69" fmla="*/ 6 h 785"/>
                <a:gd name="T70" fmla="*/ 400 w 793"/>
                <a:gd name="T71" fmla="*/ 6 h 785"/>
                <a:gd name="T72" fmla="*/ 302 w 793"/>
                <a:gd name="T73" fmla="*/ 297 h 785"/>
                <a:gd name="T74" fmla="*/ 298 w 793"/>
                <a:gd name="T75" fmla="*/ 299 h 785"/>
                <a:gd name="T76" fmla="*/ 4 w 793"/>
                <a:gd name="T77" fmla="*/ 299 h 785"/>
                <a:gd name="T78" fmla="*/ 7 w 793"/>
                <a:gd name="T79" fmla="*/ 293 h 785"/>
                <a:gd name="T80" fmla="*/ 203 w 793"/>
                <a:gd name="T81" fmla="*/ 487 h 785"/>
                <a:gd name="T82" fmla="*/ 204 w 793"/>
                <a:gd name="T83" fmla="*/ 489 h 785"/>
                <a:gd name="T84" fmla="*/ 204 w 793"/>
                <a:gd name="T85" fmla="*/ 780 h 785"/>
                <a:gd name="T86" fmla="*/ 198 w 793"/>
                <a:gd name="T87" fmla="*/ 778 h 785"/>
                <a:gd name="T88" fmla="*/ 394 w 793"/>
                <a:gd name="T89" fmla="*/ 584 h 785"/>
                <a:gd name="T90" fmla="*/ 399 w 793"/>
                <a:gd name="T91" fmla="*/ 583 h 785"/>
                <a:gd name="T92" fmla="*/ 693 w 793"/>
                <a:gd name="T93" fmla="*/ 777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93" h="785">
                  <a:moveTo>
                    <a:pt x="394" y="590"/>
                  </a:moveTo>
                  <a:lnTo>
                    <a:pt x="399" y="589"/>
                  </a:lnTo>
                  <a:lnTo>
                    <a:pt x="203" y="783"/>
                  </a:lnTo>
                  <a:cubicBezTo>
                    <a:pt x="202" y="784"/>
                    <a:pt x="200" y="785"/>
                    <a:pt x="199" y="784"/>
                  </a:cubicBezTo>
                  <a:cubicBezTo>
                    <a:pt x="197" y="784"/>
                    <a:pt x="196" y="782"/>
                    <a:pt x="196" y="780"/>
                  </a:cubicBezTo>
                  <a:lnTo>
                    <a:pt x="196" y="489"/>
                  </a:lnTo>
                  <a:lnTo>
                    <a:pt x="198" y="492"/>
                  </a:lnTo>
                  <a:lnTo>
                    <a:pt x="2" y="298"/>
                  </a:lnTo>
                  <a:cubicBezTo>
                    <a:pt x="0" y="297"/>
                    <a:pt x="0" y="295"/>
                    <a:pt x="1" y="294"/>
                  </a:cubicBezTo>
                  <a:cubicBezTo>
                    <a:pt x="1" y="292"/>
                    <a:pt x="3" y="291"/>
                    <a:pt x="4" y="291"/>
                  </a:cubicBezTo>
                  <a:lnTo>
                    <a:pt x="298" y="291"/>
                  </a:lnTo>
                  <a:lnTo>
                    <a:pt x="295" y="294"/>
                  </a:lnTo>
                  <a:lnTo>
                    <a:pt x="393" y="3"/>
                  </a:lnTo>
                  <a:cubicBezTo>
                    <a:pt x="393" y="2"/>
                    <a:pt x="395" y="0"/>
                    <a:pt x="396" y="0"/>
                  </a:cubicBezTo>
                  <a:cubicBezTo>
                    <a:pt x="398" y="0"/>
                    <a:pt x="400" y="2"/>
                    <a:pt x="400" y="3"/>
                  </a:cubicBezTo>
                  <a:lnTo>
                    <a:pt x="498" y="294"/>
                  </a:lnTo>
                  <a:lnTo>
                    <a:pt x="494" y="291"/>
                  </a:lnTo>
                  <a:lnTo>
                    <a:pt x="788" y="291"/>
                  </a:lnTo>
                  <a:cubicBezTo>
                    <a:pt x="790" y="291"/>
                    <a:pt x="792" y="292"/>
                    <a:pt x="792" y="294"/>
                  </a:cubicBezTo>
                  <a:cubicBezTo>
                    <a:pt x="793" y="295"/>
                    <a:pt x="792" y="297"/>
                    <a:pt x="791" y="298"/>
                  </a:cubicBezTo>
                  <a:lnTo>
                    <a:pt x="595" y="492"/>
                  </a:lnTo>
                  <a:lnTo>
                    <a:pt x="596" y="488"/>
                  </a:lnTo>
                  <a:lnTo>
                    <a:pt x="694" y="779"/>
                  </a:lnTo>
                  <a:cubicBezTo>
                    <a:pt x="695" y="781"/>
                    <a:pt x="694" y="783"/>
                    <a:pt x="693" y="784"/>
                  </a:cubicBezTo>
                  <a:cubicBezTo>
                    <a:pt x="692" y="785"/>
                    <a:pt x="690" y="785"/>
                    <a:pt x="688" y="784"/>
                  </a:cubicBezTo>
                  <a:lnTo>
                    <a:pt x="394" y="590"/>
                  </a:lnTo>
                  <a:close/>
                  <a:moveTo>
                    <a:pt x="693" y="777"/>
                  </a:moveTo>
                  <a:lnTo>
                    <a:pt x="687" y="782"/>
                  </a:lnTo>
                  <a:lnTo>
                    <a:pt x="589" y="491"/>
                  </a:lnTo>
                  <a:cubicBezTo>
                    <a:pt x="588" y="489"/>
                    <a:pt x="589" y="488"/>
                    <a:pt x="590" y="487"/>
                  </a:cubicBezTo>
                  <a:lnTo>
                    <a:pt x="786" y="293"/>
                  </a:lnTo>
                  <a:lnTo>
                    <a:pt x="788" y="299"/>
                  </a:lnTo>
                  <a:lnTo>
                    <a:pt x="494" y="299"/>
                  </a:lnTo>
                  <a:cubicBezTo>
                    <a:pt x="493" y="299"/>
                    <a:pt x="491" y="298"/>
                    <a:pt x="491" y="297"/>
                  </a:cubicBezTo>
                  <a:lnTo>
                    <a:pt x="393" y="6"/>
                  </a:lnTo>
                  <a:lnTo>
                    <a:pt x="400" y="6"/>
                  </a:lnTo>
                  <a:lnTo>
                    <a:pt x="302" y="297"/>
                  </a:lnTo>
                  <a:cubicBezTo>
                    <a:pt x="302" y="298"/>
                    <a:pt x="300" y="299"/>
                    <a:pt x="298" y="299"/>
                  </a:cubicBezTo>
                  <a:lnTo>
                    <a:pt x="4" y="299"/>
                  </a:lnTo>
                  <a:lnTo>
                    <a:pt x="7" y="293"/>
                  </a:lnTo>
                  <a:lnTo>
                    <a:pt x="203" y="487"/>
                  </a:lnTo>
                  <a:cubicBezTo>
                    <a:pt x="204" y="487"/>
                    <a:pt x="204" y="488"/>
                    <a:pt x="204" y="489"/>
                  </a:cubicBezTo>
                  <a:lnTo>
                    <a:pt x="204" y="780"/>
                  </a:lnTo>
                  <a:lnTo>
                    <a:pt x="198" y="778"/>
                  </a:lnTo>
                  <a:lnTo>
                    <a:pt x="394" y="584"/>
                  </a:lnTo>
                  <a:cubicBezTo>
                    <a:pt x="395" y="582"/>
                    <a:pt x="397" y="582"/>
                    <a:pt x="399" y="583"/>
                  </a:cubicBezTo>
                  <a:lnTo>
                    <a:pt x="693" y="77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1" name="Freeform 890"/>
            <p:cNvSpPr>
              <a:spLocks/>
            </p:cNvSpPr>
            <p:nvPr/>
          </p:nvSpPr>
          <p:spPr bwMode="auto">
            <a:xfrm>
              <a:off x="2262" y="2377"/>
              <a:ext cx="61" cy="61"/>
            </a:xfrm>
            <a:custGeom>
              <a:avLst/>
              <a:gdLst>
                <a:gd name="T0" fmla="*/ 31 w 61"/>
                <a:gd name="T1" fmla="*/ 46 h 61"/>
                <a:gd name="T2" fmla="*/ 16 w 61"/>
                <a:gd name="T3" fmla="*/ 61 h 61"/>
                <a:gd name="T4" fmla="*/ 16 w 61"/>
                <a:gd name="T5" fmla="*/ 38 h 61"/>
                <a:gd name="T6" fmla="*/ 0 w 61"/>
                <a:gd name="T7" fmla="*/ 23 h 61"/>
                <a:gd name="T8" fmla="*/ 23 w 61"/>
                <a:gd name="T9" fmla="*/ 23 h 61"/>
                <a:gd name="T10" fmla="*/ 31 w 61"/>
                <a:gd name="T11" fmla="*/ 0 h 61"/>
                <a:gd name="T12" fmla="*/ 38 w 61"/>
                <a:gd name="T13" fmla="*/ 23 h 61"/>
                <a:gd name="T14" fmla="*/ 61 w 61"/>
                <a:gd name="T15" fmla="*/ 23 h 61"/>
                <a:gd name="T16" fmla="*/ 46 w 61"/>
                <a:gd name="T17" fmla="*/ 38 h 61"/>
                <a:gd name="T18" fmla="*/ 53 w 61"/>
                <a:gd name="T19" fmla="*/ 61 h 61"/>
                <a:gd name="T20" fmla="*/ 31 w 61"/>
                <a:gd name="T21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1">
                  <a:moveTo>
                    <a:pt x="31" y="46"/>
                  </a:moveTo>
                  <a:lnTo>
                    <a:pt x="16" y="61"/>
                  </a:lnTo>
                  <a:lnTo>
                    <a:pt x="16" y="38"/>
                  </a:lnTo>
                  <a:lnTo>
                    <a:pt x="0" y="23"/>
                  </a:lnTo>
                  <a:lnTo>
                    <a:pt x="23" y="23"/>
                  </a:lnTo>
                  <a:lnTo>
                    <a:pt x="31" y="0"/>
                  </a:lnTo>
                  <a:lnTo>
                    <a:pt x="38" y="23"/>
                  </a:lnTo>
                  <a:lnTo>
                    <a:pt x="61" y="23"/>
                  </a:lnTo>
                  <a:lnTo>
                    <a:pt x="46" y="38"/>
                  </a:lnTo>
                  <a:lnTo>
                    <a:pt x="53" y="61"/>
                  </a:lnTo>
                  <a:lnTo>
                    <a:pt x="31" y="46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2" name="Freeform 891"/>
            <p:cNvSpPr>
              <a:spLocks noEditPoints="1"/>
            </p:cNvSpPr>
            <p:nvPr/>
          </p:nvSpPr>
          <p:spPr bwMode="auto">
            <a:xfrm>
              <a:off x="2262" y="2377"/>
              <a:ext cx="61" cy="61"/>
            </a:xfrm>
            <a:custGeom>
              <a:avLst/>
              <a:gdLst>
                <a:gd name="T0" fmla="*/ 390 w 785"/>
                <a:gd name="T1" fmla="*/ 590 h 785"/>
                <a:gd name="T2" fmla="*/ 395 w 785"/>
                <a:gd name="T3" fmla="*/ 589 h 785"/>
                <a:gd name="T4" fmla="*/ 201 w 785"/>
                <a:gd name="T5" fmla="*/ 783 h 785"/>
                <a:gd name="T6" fmla="*/ 197 w 785"/>
                <a:gd name="T7" fmla="*/ 784 h 785"/>
                <a:gd name="T8" fmla="*/ 194 w 785"/>
                <a:gd name="T9" fmla="*/ 780 h 785"/>
                <a:gd name="T10" fmla="*/ 194 w 785"/>
                <a:gd name="T11" fmla="*/ 489 h 785"/>
                <a:gd name="T12" fmla="*/ 196 w 785"/>
                <a:gd name="T13" fmla="*/ 492 h 785"/>
                <a:gd name="T14" fmla="*/ 2 w 785"/>
                <a:gd name="T15" fmla="*/ 298 h 785"/>
                <a:gd name="T16" fmla="*/ 1 w 785"/>
                <a:gd name="T17" fmla="*/ 294 h 785"/>
                <a:gd name="T18" fmla="*/ 4 w 785"/>
                <a:gd name="T19" fmla="*/ 291 h 785"/>
                <a:gd name="T20" fmla="*/ 295 w 785"/>
                <a:gd name="T21" fmla="*/ 291 h 785"/>
                <a:gd name="T22" fmla="*/ 292 w 785"/>
                <a:gd name="T23" fmla="*/ 294 h 785"/>
                <a:gd name="T24" fmla="*/ 389 w 785"/>
                <a:gd name="T25" fmla="*/ 3 h 785"/>
                <a:gd name="T26" fmla="*/ 392 w 785"/>
                <a:gd name="T27" fmla="*/ 0 h 785"/>
                <a:gd name="T28" fmla="*/ 396 w 785"/>
                <a:gd name="T29" fmla="*/ 3 h 785"/>
                <a:gd name="T30" fmla="*/ 493 w 785"/>
                <a:gd name="T31" fmla="*/ 294 h 785"/>
                <a:gd name="T32" fmla="*/ 489 w 785"/>
                <a:gd name="T33" fmla="*/ 291 h 785"/>
                <a:gd name="T34" fmla="*/ 780 w 785"/>
                <a:gd name="T35" fmla="*/ 291 h 785"/>
                <a:gd name="T36" fmla="*/ 784 w 785"/>
                <a:gd name="T37" fmla="*/ 294 h 785"/>
                <a:gd name="T38" fmla="*/ 783 w 785"/>
                <a:gd name="T39" fmla="*/ 298 h 785"/>
                <a:gd name="T40" fmla="*/ 589 w 785"/>
                <a:gd name="T41" fmla="*/ 492 h 785"/>
                <a:gd name="T42" fmla="*/ 590 w 785"/>
                <a:gd name="T43" fmla="*/ 488 h 785"/>
                <a:gd name="T44" fmla="*/ 687 w 785"/>
                <a:gd name="T45" fmla="*/ 779 h 785"/>
                <a:gd name="T46" fmla="*/ 686 w 785"/>
                <a:gd name="T47" fmla="*/ 784 h 785"/>
                <a:gd name="T48" fmla="*/ 681 w 785"/>
                <a:gd name="T49" fmla="*/ 784 h 785"/>
                <a:gd name="T50" fmla="*/ 390 w 785"/>
                <a:gd name="T51" fmla="*/ 590 h 785"/>
                <a:gd name="T52" fmla="*/ 686 w 785"/>
                <a:gd name="T53" fmla="*/ 777 h 785"/>
                <a:gd name="T54" fmla="*/ 680 w 785"/>
                <a:gd name="T55" fmla="*/ 782 h 785"/>
                <a:gd name="T56" fmla="*/ 583 w 785"/>
                <a:gd name="T57" fmla="*/ 491 h 785"/>
                <a:gd name="T58" fmla="*/ 584 w 785"/>
                <a:gd name="T59" fmla="*/ 487 h 785"/>
                <a:gd name="T60" fmla="*/ 778 w 785"/>
                <a:gd name="T61" fmla="*/ 293 h 785"/>
                <a:gd name="T62" fmla="*/ 780 w 785"/>
                <a:gd name="T63" fmla="*/ 299 h 785"/>
                <a:gd name="T64" fmla="*/ 489 w 785"/>
                <a:gd name="T65" fmla="*/ 299 h 785"/>
                <a:gd name="T66" fmla="*/ 486 w 785"/>
                <a:gd name="T67" fmla="*/ 297 h 785"/>
                <a:gd name="T68" fmla="*/ 389 w 785"/>
                <a:gd name="T69" fmla="*/ 6 h 785"/>
                <a:gd name="T70" fmla="*/ 396 w 785"/>
                <a:gd name="T71" fmla="*/ 6 h 785"/>
                <a:gd name="T72" fmla="*/ 299 w 785"/>
                <a:gd name="T73" fmla="*/ 297 h 785"/>
                <a:gd name="T74" fmla="*/ 295 w 785"/>
                <a:gd name="T75" fmla="*/ 299 h 785"/>
                <a:gd name="T76" fmla="*/ 4 w 785"/>
                <a:gd name="T77" fmla="*/ 299 h 785"/>
                <a:gd name="T78" fmla="*/ 7 w 785"/>
                <a:gd name="T79" fmla="*/ 293 h 785"/>
                <a:gd name="T80" fmla="*/ 201 w 785"/>
                <a:gd name="T81" fmla="*/ 487 h 785"/>
                <a:gd name="T82" fmla="*/ 202 w 785"/>
                <a:gd name="T83" fmla="*/ 489 h 785"/>
                <a:gd name="T84" fmla="*/ 202 w 785"/>
                <a:gd name="T85" fmla="*/ 780 h 785"/>
                <a:gd name="T86" fmla="*/ 196 w 785"/>
                <a:gd name="T87" fmla="*/ 778 h 785"/>
                <a:gd name="T88" fmla="*/ 390 w 785"/>
                <a:gd name="T89" fmla="*/ 584 h 785"/>
                <a:gd name="T90" fmla="*/ 395 w 785"/>
                <a:gd name="T91" fmla="*/ 583 h 785"/>
                <a:gd name="T92" fmla="*/ 686 w 785"/>
                <a:gd name="T93" fmla="*/ 777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85" h="785">
                  <a:moveTo>
                    <a:pt x="390" y="590"/>
                  </a:moveTo>
                  <a:lnTo>
                    <a:pt x="395" y="589"/>
                  </a:lnTo>
                  <a:lnTo>
                    <a:pt x="201" y="783"/>
                  </a:lnTo>
                  <a:cubicBezTo>
                    <a:pt x="200" y="784"/>
                    <a:pt x="198" y="785"/>
                    <a:pt x="197" y="784"/>
                  </a:cubicBezTo>
                  <a:cubicBezTo>
                    <a:pt x="195" y="784"/>
                    <a:pt x="194" y="782"/>
                    <a:pt x="194" y="780"/>
                  </a:cubicBezTo>
                  <a:lnTo>
                    <a:pt x="194" y="489"/>
                  </a:lnTo>
                  <a:lnTo>
                    <a:pt x="196" y="492"/>
                  </a:lnTo>
                  <a:lnTo>
                    <a:pt x="2" y="298"/>
                  </a:lnTo>
                  <a:cubicBezTo>
                    <a:pt x="0" y="297"/>
                    <a:pt x="0" y="295"/>
                    <a:pt x="1" y="294"/>
                  </a:cubicBezTo>
                  <a:cubicBezTo>
                    <a:pt x="1" y="292"/>
                    <a:pt x="3" y="291"/>
                    <a:pt x="4" y="291"/>
                  </a:cubicBezTo>
                  <a:lnTo>
                    <a:pt x="295" y="291"/>
                  </a:lnTo>
                  <a:lnTo>
                    <a:pt x="292" y="294"/>
                  </a:lnTo>
                  <a:lnTo>
                    <a:pt x="389" y="3"/>
                  </a:lnTo>
                  <a:cubicBezTo>
                    <a:pt x="389" y="2"/>
                    <a:pt x="391" y="0"/>
                    <a:pt x="392" y="0"/>
                  </a:cubicBezTo>
                  <a:cubicBezTo>
                    <a:pt x="394" y="0"/>
                    <a:pt x="396" y="2"/>
                    <a:pt x="396" y="3"/>
                  </a:cubicBezTo>
                  <a:lnTo>
                    <a:pt x="493" y="294"/>
                  </a:lnTo>
                  <a:lnTo>
                    <a:pt x="489" y="291"/>
                  </a:lnTo>
                  <a:lnTo>
                    <a:pt x="780" y="291"/>
                  </a:lnTo>
                  <a:cubicBezTo>
                    <a:pt x="782" y="291"/>
                    <a:pt x="784" y="292"/>
                    <a:pt x="784" y="294"/>
                  </a:cubicBezTo>
                  <a:cubicBezTo>
                    <a:pt x="785" y="295"/>
                    <a:pt x="784" y="297"/>
                    <a:pt x="783" y="298"/>
                  </a:cubicBezTo>
                  <a:lnTo>
                    <a:pt x="589" y="492"/>
                  </a:lnTo>
                  <a:lnTo>
                    <a:pt x="590" y="488"/>
                  </a:lnTo>
                  <a:lnTo>
                    <a:pt x="687" y="779"/>
                  </a:lnTo>
                  <a:cubicBezTo>
                    <a:pt x="688" y="781"/>
                    <a:pt x="687" y="783"/>
                    <a:pt x="686" y="784"/>
                  </a:cubicBezTo>
                  <a:cubicBezTo>
                    <a:pt x="685" y="785"/>
                    <a:pt x="683" y="785"/>
                    <a:pt x="681" y="784"/>
                  </a:cubicBezTo>
                  <a:lnTo>
                    <a:pt x="390" y="590"/>
                  </a:lnTo>
                  <a:close/>
                  <a:moveTo>
                    <a:pt x="686" y="777"/>
                  </a:moveTo>
                  <a:lnTo>
                    <a:pt x="680" y="782"/>
                  </a:lnTo>
                  <a:lnTo>
                    <a:pt x="583" y="491"/>
                  </a:lnTo>
                  <a:cubicBezTo>
                    <a:pt x="582" y="489"/>
                    <a:pt x="583" y="488"/>
                    <a:pt x="584" y="487"/>
                  </a:cubicBezTo>
                  <a:lnTo>
                    <a:pt x="778" y="293"/>
                  </a:lnTo>
                  <a:lnTo>
                    <a:pt x="780" y="299"/>
                  </a:lnTo>
                  <a:lnTo>
                    <a:pt x="489" y="299"/>
                  </a:lnTo>
                  <a:cubicBezTo>
                    <a:pt x="488" y="299"/>
                    <a:pt x="486" y="298"/>
                    <a:pt x="486" y="297"/>
                  </a:cubicBezTo>
                  <a:lnTo>
                    <a:pt x="389" y="6"/>
                  </a:lnTo>
                  <a:lnTo>
                    <a:pt x="396" y="6"/>
                  </a:lnTo>
                  <a:lnTo>
                    <a:pt x="299" y="297"/>
                  </a:lnTo>
                  <a:cubicBezTo>
                    <a:pt x="299" y="298"/>
                    <a:pt x="297" y="299"/>
                    <a:pt x="295" y="299"/>
                  </a:cubicBezTo>
                  <a:lnTo>
                    <a:pt x="4" y="299"/>
                  </a:lnTo>
                  <a:lnTo>
                    <a:pt x="7" y="293"/>
                  </a:lnTo>
                  <a:lnTo>
                    <a:pt x="201" y="487"/>
                  </a:lnTo>
                  <a:cubicBezTo>
                    <a:pt x="202" y="487"/>
                    <a:pt x="202" y="488"/>
                    <a:pt x="202" y="489"/>
                  </a:cubicBezTo>
                  <a:lnTo>
                    <a:pt x="202" y="780"/>
                  </a:lnTo>
                  <a:lnTo>
                    <a:pt x="196" y="778"/>
                  </a:lnTo>
                  <a:lnTo>
                    <a:pt x="390" y="584"/>
                  </a:lnTo>
                  <a:cubicBezTo>
                    <a:pt x="391" y="582"/>
                    <a:pt x="393" y="582"/>
                    <a:pt x="395" y="583"/>
                  </a:cubicBezTo>
                  <a:lnTo>
                    <a:pt x="686" y="77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3" name="Freeform 892"/>
            <p:cNvSpPr>
              <a:spLocks/>
            </p:cNvSpPr>
            <p:nvPr/>
          </p:nvSpPr>
          <p:spPr bwMode="auto">
            <a:xfrm>
              <a:off x="2186" y="2469"/>
              <a:ext cx="60" cy="61"/>
            </a:xfrm>
            <a:custGeom>
              <a:avLst/>
              <a:gdLst>
                <a:gd name="T0" fmla="*/ 30 w 60"/>
                <a:gd name="T1" fmla="*/ 46 h 61"/>
                <a:gd name="T2" fmla="*/ 15 w 60"/>
                <a:gd name="T3" fmla="*/ 61 h 61"/>
                <a:gd name="T4" fmla="*/ 15 w 60"/>
                <a:gd name="T5" fmla="*/ 38 h 61"/>
                <a:gd name="T6" fmla="*/ 0 w 60"/>
                <a:gd name="T7" fmla="*/ 23 h 61"/>
                <a:gd name="T8" fmla="*/ 22 w 60"/>
                <a:gd name="T9" fmla="*/ 23 h 61"/>
                <a:gd name="T10" fmla="*/ 30 w 60"/>
                <a:gd name="T11" fmla="*/ 0 h 61"/>
                <a:gd name="T12" fmla="*/ 38 w 60"/>
                <a:gd name="T13" fmla="*/ 23 h 61"/>
                <a:gd name="T14" fmla="*/ 60 w 60"/>
                <a:gd name="T15" fmla="*/ 23 h 61"/>
                <a:gd name="T16" fmla="*/ 45 w 60"/>
                <a:gd name="T17" fmla="*/ 38 h 61"/>
                <a:gd name="T18" fmla="*/ 53 w 60"/>
                <a:gd name="T19" fmla="*/ 61 h 61"/>
                <a:gd name="T20" fmla="*/ 30 w 60"/>
                <a:gd name="T21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1">
                  <a:moveTo>
                    <a:pt x="30" y="46"/>
                  </a:moveTo>
                  <a:lnTo>
                    <a:pt x="15" y="61"/>
                  </a:lnTo>
                  <a:lnTo>
                    <a:pt x="15" y="38"/>
                  </a:lnTo>
                  <a:lnTo>
                    <a:pt x="0" y="23"/>
                  </a:lnTo>
                  <a:lnTo>
                    <a:pt x="22" y="23"/>
                  </a:lnTo>
                  <a:lnTo>
                    <a:pt x="30" y="0"/>
                  </a:lnTo>
                  <a:lnTo>
                    <a:pt x="38" y="23"/>
                  </a:lnTo>
                  <a:lnTo>
                    <a:pt x="60" y="23"/>
                  </a:lnTo>
                  <a:lnTo>
                    <a:pt x="45" y="38"/>
                  </a:lnTo>
                  <a:lnTo>
                    <a:pt x="53" y="61"/>
                  </a:lnTo>
                  <a:lnTo>
                    <a:pt x="30" y="46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4" name="Freeform 893"/>
            <p:cNvSpPr>
              <a:spLocks noEditPoints="1"/>
            </p:cNvSpPr>
            <p:nvPr/>
          </p:nvSpPr>
          <p:spPr bwMode="auto">
            <a:xfrm>
              <a:off x="2185" y="2469"/>
              <a:ext cx="62" cy="61"/>
            </a:xfrm>
            <a:custGeom>
              <a:avLst/>
              <a:gdLst>
                <a:gd name="T0" fmla="*/ 390 w 785"/>
                <a:gd name="T1" fmla="*/ 590 h 785"/>
                <a:gd name="T2" fmla="*/ 395 w 785"/>
                <a:gd name="T3" fmla="*/ 589 h 785"/>
                <a:gd name="T4" fmla="*/ 201 w 785"/>
                <a:gd name="T5" fmla="*/ 783 h 785"/>
                <a:gd name="T6" fmla="*/ 197 w 785"/>
                <a:gd name="T7" fmla="*/ 784 h 785"/>
                <a:gd name="T8" fmla="*/ 194 w 785"/>
                <a:gd name="T9" fmla="*/ 780 h 785"/>
                <a:gd name="T10" fmla="*/ 194 w 785"/>
                <a:gd name="T11" fmla="*/ 489 h 785"/>
                <a:gd name="T12" fmla="*/ 196 w 785"/>
                <a:gd name="T13" fmla="*/ 492 h 785"/>
                <a:gd name="T14" fmla="*/ 2 w 785"/>
                <a:gd name="T15" fmla="*/ 298 h 785"/>
                <a:gd name="T16" fmla="*/ 1 w 785"/>
                <a:gd name="T17" fmla="*/ 294 h 785"/>
                <a:gd name="T18" fmla="*/ 4 w 785"/>
                <a:gd name="T19" fmla="*/ 291 h 785"/>
                <a:gd name="T20" fmla="*/ 295 w 785"/>
                <a:gd name="T21" fmla="*/ 291 h 785"/>
                <a:gd name="T22" fmla="*/ 292 w 785"/>
                <a:gd name="T23" fmla="*/ 294 h 785"/>
                <a:gd name="T24" fmla="*/ 389 w 785"/>
                <a:gd name="T25" fmla="*/ 3 h 785"/>
                <a:gd name="T26" fmla="*/ 392 w 785"/>
                <a:gd name="T27" fmla="*/ 0 h 785"/>
                <a:gd name="T28" fmla="*/ 396 w 785"/>
                <a:gd name="T29" fmla="*/ 3 h 785"/>
                <a:gd name="T30" fmla="*/ 493 w 785"/>
                <a:gd name="T31" fmla="*/ 294 h 785"/>
                <a:gd name="T32" fmla="*/ 489 w 785"/>
                <a:gd name="T33" fmla="*/ 291 h 785"/>
                <a:gd name="T34" fmla="*/ 780 w 785"/>
                <a:gd name="T35" fmla="*/ 291 h 785"/>
                <a:gd name="T36" fmla="*/ 784 w 785"/>
                <a:gd name="T37" fmla="*/ 294 h 785"/>
                <a:gd name="T38" fmla="*/ 783 w 785"/>
                <a:gd name="T39" fmla="*/ 298 h 785"/>
                <a:gd name="T40" fmla="*/ 589 w 785"/>
                <a:gd name="T41" fmla="*/ 492 h 785"/>
                <a:gd name="T42" fmla="*/ 590 w 785"/>
                <a:gd name="T43" fmla="*/ 488 h 785"/>
                <a:gd name="T44" fmla="*/ 687 w 785"/>
                <a:gd name="T45" fmla="*/ 779 h 785"/>
                <a:gd name="T46" fmla="*/ 686 w 785"/>
                <a:gd name="T47" fmla="*/ 784 h 785"/>
                <a:gd name="T48" fmla="*/ 681 w 785"/>
                <a:gd name="T49" fmla="*/ 784 h 785"/>
                <a:gd name="T50" fmla="*/ 390 w 785"/>
                <a:gd name="T51" fmla="*/ 590 h 785"/>
                <a:gd name="T52" fmla="*/ 686 w 785"/>
                <a:gd name="T53" fmla="*/ 777 h 785"/>
                <a:gd name="T54" fmla="*/ 680 w 785"/>
                <a:gd name="T55" fmla="*/ 782 h 785"/>
                <a:gd name="T56" fmla="*/ 583 w 785"/>
                <a:gd name="T57" fmla="*/ 491 h 785"/>
                <a:gd name="T58" fmla="*/ 584 w 785"/>
                <a:gd name="T59" fmla="*/ 487 h 785"/>
                <a:gd name="T60" fmla="*/ 778 w 785"/>
                <a:gd name="T61" fmla="*/ 293 h 785"/>
                <a:gd name="T62" fmla="*/ 780 w 785"/>
                <a:gd name="T63" fmla="*/ 299 h 785"/>
                <a:gd name="T64" fmla="*/ 489 w 785"/>
                <a:gd name="T65" fmla="*/ 299 h 785"/>
                <a:gd name="T66" fmla="*/ 486 w 785"/>
                <a:gd name="T67" fmla="*/ 297 h 785"/>
                <a:gd name="T68" fmla="*/ 389 w 785"/>
                <a:gd name="T69" fmla="*/ 6 h 785"/>
                <a:gd name="T70" fmla="*/ 396 w 785"/>
                <a:gd name="T71" fmla="*/ 6 h 785"/>
                <a:gd name="T72" fmla="*/ 299 w 785"/>
                <a:gd name="T73" fmla="*/ 297 h 785"/>
                <a:gd name="T74" fmla="*/ 295 w 785"/>
                <a:gd name="T75" fmla="*/ 299 h 785"/>
                <a:gd name="T76" fmla="*/ 4 w 785"/>
                <a:gd name="T77" fmla="*/ 299 h 785"/>
                <a:gd name="T78" fmla="*/ 7 w 785"/>
                <a:gd name="T79" fmla="*/ 293 h 785"/>
                <a:gd name="T80" fmla="*/ 201 w 785"/>
                <a:gd name="T81" fmla="*/ 487 h 785"/>
                <a:gd name="T82" fmla="*/ 202 w 785"/>
                <a:gd name="T83" fmla="*/ 489 h 785"/>
                <a:gd name="T84" fmla="*/ 202 w 785"/>
                <a:gd name="T85" fmla="*/ 780 h 785"/>
                <a:gd name="T86" fmla="*/ 196 w 785"/>
                <a:gd name="T87" fmla="*/ 778 h 785"/>
                <a:gd name="T88" fmla="*/ 390 w 785"/>
                <a:gd name="T89" fmla="*/ 584 h 785"/>
                <a:gd name="T90" fmla="*/ 395 w 785"/>
                <a:gd name="T91" fmla="*/ 583 h 785"/>
                <a:gd name="T92" fmla="*/ 686 w 785"/>
                <a:gd name="T93" fmla="*/ 777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85" h="785">
                  <a:moveTo>
                    <a:pt x="390" y="590"/>
                  </a:moveTo>
                  <a:lnTo>
                    <a:pt x="395" y="589"/>
                  </a:lnTo>
                  <a:lnTo>
                    <a:pt x="201" y="783"/>
                  </a:lnTo>
                  <a:cubicBezTo>
                    <a:pt x="200" y="784"/>
                    <a:pt x="198" y="785"/>
                    <a:pt x="197" y="784"/>
                  </a:cubicBezTo>
                  <a:cubicBezTo>
                    <a:pt x="195" y="784"/>
                    <a:pt x="194" y="782"/>
                    <a:pt x="194" y="780"/>
                  </a:cubicBezTo>
                  <a:lnTo>
                    <a:pt x="194" y="489"/>
                  </a:lnTo>
                  <a:lnTo>
                    <a:pt x="196" y="492"/>
                  </a:lnTo>
                  <a:lnTo>
                    <a:pt x="2" y="298"/>
                  </a:lnTo>
                  <a:cubicBezTo>
                    <a:pt x="0" y="297"/>
                    <a:pt x="0" y="295"/>
                    <a:pt x="1" y="294"/>
                  </a:cubicBezTo>
                  <a:cubicBezTo>
                    <a:pt x="1" y="292"/>
                    <a:pt x="3" y="291"/>
                    <a:pt x="4" y="291"/>
                  </a:cubicBezTo>
                  <a:lnTo>
                    <a:pt x="295" y="291"/>
                  </a:lnTo>
                  <a:lnTo>
                    <a:pt x="292" y="294"/>
                  </a:lnTo>
                  <a:lnTo>
                    <a:pt x="389" y="3"/>
                  </a:lnTo>
                  <a:cubicBezTo>
                    <a:pt x="389" y="2"/>
                    <a:pt x="391" y="0"/>
                    <a:pt x="392" y="0"/>
                  </a:cubicBezTo>
                  <a:cubicBezTo>
                    <a:pt x="394" y="0"/>
                    <a:pt x="396" y="2"/>
                    <a:pt x="396" y="3"/>
                  </a:cubicBezTo>
                  <a:lnTo>
                    <a:pt x="493" y="294"/>
                  </a:lnTo>
                  <a:lnTo>
                    <a:pt x="489" y="291"/>
                  </a:lnTo>
                  <a:lnTo>
                    <a:pt x="780" y="291"/>
                  </a:lnTo>
                  <a:cubicBezTo>
                    <a:pt x="782" y="291"/>
                    <a:pt x="784" y="292"/>
                    <a:pt x="784" y="294"/>
                  </a:cubicBezTo>
                  <a:cubicBezTo>
                    <a:pt x="785" y="295"/>
                    <a:pt x="784" y="297"/>
                    <a:pt x="783" y="298"/>
                  </a:cubicBezTo>
                  <a:lnTo>
                    <a:pt x="589" y="492"/>
                  </a:lnTo>
                  <a:lnTo>
                    <a:pt x="590" y="488"/>
                  </a:lnTo>
                  <a:lnTo>
                    <a:pt x="687" y="779"/>
                  </a:lnTo>
                  <a:cubicBezTo>
                    <a:pt x="688" y="781"/>
                    <a:pt x="687" y="783"/>
                    <a:pt x="686" y="784"/>
                  </a:cubicBezTo>
                  <a:cubicBezTo>
                    <a:pt x="685" y="785"/>
                    <a:pt x="683" y="785"/>
                    <a:pt x="681" y="784"/>
                  </a:cubicBezTo>
                  <a:lnTo>
                    <a:pt x="390" y="590"/>
                  </a:lnTo>
                  <a:close/>
                  <a:moveTo>
                    <a:pt x="686" y="777"/>
                  </a:moveTo>
                  <a:lnTo>
                    <a:pt x="680" y="782"/>
                  </a:lnTo>
                  <a:lnTo>
                    <a:pt x="583" y="491"/>
                  </a:lnTo>
                  <a:cubicBezTo>
                    <a:pt x="582" y="489"/>
                    <a:pt x="583" y="488"/>
                    <a:pt x="584" y="487"/>
                  </a:cubicBezTo>
                  <a:lnTo>
                    <a:pt x="778" y="293"/>
                  </a:lnTo>
                  <a:lnTo>
                    <a:pt x="780" y="299"/>
                  </a:lnTo>
                  <a:lnTo>
                    <a:pt x="489" y="299"/>
                  </a:lnTo>
                  <a:cubicBezTo>
                    <a:pt x="488" y="299"/>
                    <a:pt x="486" y="298"/>
                    <a:pt x="486" y="297"/>
                  </a:cubicBezTo>
                  <a:lnTo>
                    <a:pt x="389" y="6"/>
                  </a:lnTo>
                  <a:lnTo>
                    <a:pt x="396" y="6"/>
                  </a:lnTo>
                  <a:lnTo>
                    <a:pt x="299" y="297"/>
                  </a:lnTo>
                  <a:cubicBezTo>
                    <a:pt x="299" y="298"/>
                    <a:pt x="297" y="299"/>
                    <a:pt x="295" y="299"/>
                  </a:cubicBezTo>
                  <a:lnTo>
                    <a:pt x="4" y="299"/>
                  </a:lnTo>
                  <a:lnTo>
                    <a:pt x="7" y="293"/>
                  </a:lnTo>
                  <a:lnTo>
                    <a:pt x="201" y="487"/>
                  </a:lnTo>
                  <a:cubicBezTo>
                    <a:pt x="202" y="487"/>
                    <a:pt x="202" y="488"/>
                    <a:pt x="202" y="489"/>
                  </a:cubicBezTo>
                  <a:lnTo>
                    <a:pt x="202" y="780"/>
                  </a:lnTo>
                  <a:lnTo>
                    <a:pt x="196" y="778"/>
                  </a:lnTo>
                  <a:lnTo>
                    <a:pt x="390" y="584"/>
                  </a:lnTo>
                  <a:cubicBezTo>
                    <a:pt x="391" y="582"/>
                    <a:pt x="393" y="582"/>
                    <a:pt x="395" y="583"/>
                  </a:cubicBezTo>
                  <a:lnTo>
                    <a:pt x="686" y="77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5" name="Freeform 894"/>
            <p:cNvSpPr>
              <a:spLocks/>
            </p:cNvSpPr>
            <p:nvPr/>
          </p:nvSpPr>
          <p:spPr bwMode="auto">
            <a:xfrm>
              <a:off x="2185" y="2696"/>
              <a:ext cx="61" cy="61"/>
            </a:xfrm>
            <a:custGeom>
              <a:avLst/>
              <a:gdLst>
                <a:gd name="T0" fmla="*/ 31 w 61"/>
                <a:gd name="T1" fmla="*/ 45 h 61"/>
                <a:gd name="T2" fmla="*/ 15 w 61"/>
                <a:gd name="T3" fmla="*/ 61 h 61"/>
                <a:gd name="T4" fmla="*/ 15 w 61"/>
                <a:gd name="T5" fmla="*/ 38 h 61"/>
                <a:gd name="T6" fmla="*/ 0 w 61"/>
                <a:gd name="T7" fmla="*/ 23 h 61"/>
                <a:gd name="T8" fmla="*/ 23 w 61"/>
                <a:gd name="T9" fmla="*/ 23 h 61"/>
                <a:gd name="T10" fmla="*/ 31 w 61"/>
                <a:gd name="T11" fmla="*/ 0 h 61"/>
                <a:gd name="T12" fmla="*/ 38 w 61"/>
                <a:gd name="T13" fmla="*/ 23 h 61"/>
                <a:gd name="T14" fmla="*/ 61 w 61"/>
                <a:gd name="T15" fmla="*/ 23 h 61"/>
                <a:gd name="T16" fmla="*/ 46 w 61"/>
                <a:gd name="T17" fmla="*/ 38 h 61"/>
                <a:gd name="T18" fmla="*/ 54 w 61"/>
                <a:gd name="T19" fmla="*/ 61 h 61"/>
                <a:gd name="T20" fmla="*/ 31 w 61"/>
                <a:gd name="T21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1">
                  <a:moveTo>
                    <a:pt x="31" y="45"/>
                  </a:moveTo>
                  <a:lnTo>
                    <a:pt x="15" y="61"/>
                  </a:lnTo>
                  <a:lnTo>
                    <a:pt x="15" y="38"/>
                  </a:lnTo>
                  <a:lnTo>
                    <a:pt x="0" y="23"/>
                  </a:lnTo>
                  <a:lnTo>
                    <a:pt x="23" y="23"/>
                  </a:lnTo>
                  <a:lnTo>
                    <a:pt x="31" y="0"/>
                  </a:lnTo>
                  <a:lnTo>
                    <a:pt x="38" y="23"/>
                  </a:lnTo>
                  <a:lnTo>
                    <a:pt x="61" y="23"/>
                  </a:lnTo>
                  <a:lnTo>
                    <a:pt x="46" y="38"/>
                  </a:lnTo>
                  <a:lnTo>
                    <a:pt x="54" y="61"/>
                  </a:lnTo>
                  <a:lnTo>
                    <a:pt x="31" y="4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" name="Freeform 895"/>
            <p:cNvSpPr>
              <a:spLocks noEditPoints="1"/>
            </p:cNvSpPr>
            <p:nvPr/>
          </p:nvSpPr>
          <p:spPr bwMode="auto">
            <a:xfrm>
              <a:off x="2185" y="2696"/>
              <a:ext cx="62" cy="61"/>
            </a:xfrm>
            <a:custGeom>
              <a:avLst/>
              <a:gdLst>
                <a:gd name="T0" fmla="*/ 197 w 397"/>
                <a:gd name="T1" fmla="*/ 295 h 393"/>
                <a:gd name="T2" fmla="*/ 200 w 397"/>
                <a:gd name="T3" fmla="*/ 295 h 393"/>
                <a:gd name="T4" fmla="*/ 102 w 397"/>
                <a:gd name="T5" fmla="*/ 392 h 393"/>
                <a:gd name="T6" fmla="*/ 100 w 397"/>
                <a:gd name="T7" fmla="*/ 392 h 393"/>
                <a:gd name="T8" fmla="*/ 98 w 397"/>
                <a:gd name="T9" fmla="*/ 390 h 393"/>
                <a:gd name="T10" fmla="*/ 98 w 397"/>
                <a:gd name="T11" fmla="*/ 245 h 393"/>
                <a:gd name="T12" fmla="*/ 99 w 397"/>
                <a:gd name="T13" fmla="*/ 246 h 393"/>
                <a:gd name="T14" fmla="*/ 1 w 397"/>
                <a:gd name="T15" fmla="*/ 149 h 393"/>
                <a:gd name="T16" fmla="*/ 1 w 397"/>
                <a:gd name="T17" fmla="*/ 147 h 393"/>
                <a:gd name="T18" fmla="*/ 2 w 397"/>
                <a:gd name="T19" fmla="*/ 146 h 393"/>
                <a:gd name="T20" fmla="*/ 149 w 397"/>
                <a:gd name="T21" fmla="*/ 146 h 393"/>
                <a:gd name="T22" fmla="*/ 148 w 397"/>
                <a:gd name="T23" fmla="*/ 147 h 393"/>
                <a:gd name="T24" fmla="*/ 197 w 397"/>
                <a:gd name="T25" fmla="*/ 2 h 393"/>
                <a:gd name="T26" fmla="*/ 198 w 397"/>
                <a:gd name="T27" fmla="*/ 0 h 393"/>
                <a:gd name="T28" fmla="*/ 200 w 397"/>
                <a:gd name="T29" fmla="*/ 2 h 393"/>
                <a:gd name="T30" fmla="*/ 249 w 397"/>
                <a:gd name="T31" fmla="*/ 147 h 393"/>
                <a:gd name="T32" fmla="*/ 247 w 397"/>
                <a:gd name="T33" fmla="*/ 146 h 393"/>
                <a:gd name="T34" fmla="*/ 394 w 397"/>
                <a:gd name="T35" fmla="*/ 146 h 393"/>
                <a:gd name="T36" fmla="*/ 396 w 397"/>
                <a:gd name="T37" fmla="*/ 147 h 393"/>
                <a:gd name="T38" fmla="*/ 396 w 397"/>
                <a:gd name="T39" fmla="*/ 149 h 393"/>
                <a:gd name="T40" fmla="*/ 298 w 397"/>
                <a:gd name="T41" fmla="*/ 246 h 393"/>
                <a:gd name="T42" fmla="*/ 298 w 397"/>
                <a:gd name="T43" fmla="*/ 244 h 393"/>
                <a:gd name="T44" fmla="*/ 347 w 397"/>
                <a:gd name="T45" fmla="*/ 390 h 393"/>
                <a:gd name="T46" fmla="*/ 347 w 397"/>
                <a:gd name="T47" fmla="*/ 392 h 393"/>
                <a:gd name="T48" fmla="*/ 344 w 397"/>
                <a:gd name="T49" fmla="*/ 392 h 393"/>
                <a:gd name="T50" fmla="*/ 197 w 397"/>
                <a:gd name="T51" fmla="*/ 295 h 393"/>
                <a:gd name="T52" fmla="*/ 347 w 397"/>
                <a:gd name="T53" fmla="*/ 389 h 393"/>
                <a:gd name="T54" fmla="*/ 344 w 397"/>
                <a:gd name="T55" fmla="*/ 391 h 393"/>
                <a:gd name="T56" fmla="*/ 295 w 397"/>
                <a:gd name="T57" fmla="*/ 246 h 393"/>
                <a:gd name="T58" fmla="*/ 295 w 397"/>
                <a:gd name="T59" fmla="*/ 244 h 393"/>
                <a:gd name="T60" fmla="*/ 393 w 397"/>
                <a:gd name="T61" fmla="*/ 147 h 393"/>
                <a:gd name="T62" fmla="*/ 394 w 397"/>
                <a:gd name="T63" fmla="*/ 150 h 393"/>
                <a:gd name="T64" fmla="*/ 247 w 397"/>
                <a:gd name="T65" fmla="*/ 150 h 393"/>
                <a:gd name="T66" fmla="*/ 246 w 397"/>
                <a:gd name="T67" fmla="*/ 149 h 393"/>
                <a:gd name="T68" fmla="*/ 197 w 397"/>
                <a:gd name="T69" fmla="*/ 3 h 393"/>
                <a:gd name="T70" fmla="*/ 200 w 397"/>
                <a:gd name="T71" fmla="*/ 3 h 393"/>
                <a:gd name="T72" fmla="*/ 151 w 397"/>
                <a:gd name="T73" fmla="*/ 149 h 393"/>
                <a:gd name="T74" fmla="*/ 149 w 397"/>
                <a:gd name="T75" fmla="*/ 150 h 393"/>
                <a:gd name="T76" fmla="*/ 2 w 397"/>
                <a:gd name="T77" fmla="*/ 150 h 393"/>
                <a:gd name="T78" fmla="*/ 4 w 397"/>
                <a:gd name="T79" fmla="*/ 147 h 393"/>
                <a:gd name="T80" fmla="*/ 102 w 397"/>
                <a:gd name="T81" fmla="*/ 244 h 393"/>
                <a:gd name="T82" fmla="*/ 102 w 397"/>
                <a:gd name="T83" fmla="*/ 245 h 393"/>
                <a:gd name="T84" fmla="*/ 102 w 397"/>
                <a:gd name="T85" fmla="*/ 390 h 393"/>
                <a:gd name="T86" fmla="*/ 99 w 397"/>
                <a:gd name="T87" fmla="*/ 389 h 393"/>
                <a:gd name="T88" fmla="*/ 197 w 397"/>
                <a:gd name="T89" fmla="*/ 292 h 393"/>
                <a:gd name="T90" fmla="*/ 200 w 397"/>
                <a:gd name="T91" fmla="*/ 292 h 393"/>
                <a:gd name="T92" fmla="*/ 347 w 397"/>
                <a:gd name="T93" fmla="*/ 389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7" h="393">
                  <a:moveTo>
                    <a:pt x="197" y="295"/>
                  </a:moveTo>
                  <a:lnTo>
                    <a:pt x="200" y="295"/>
                  </a:lnTo>
                  <a:lnTo>
                    <a:pt x="102" y="392"/>
                  </a:lnTo>
                  <a:cubicBezTo>
                    <a:pt x="101" y="392"/>
                    <a:pt x="100" y="393"/>
                    <a:pt x="100" y="392"/>
                  </a:cubicBezTo>
                  <a:cubicBezTo>
                    <a:pt x="99" y="392"/>
                    <a:pt x="98" y="391"/>
                    <a:pt x="98" y="390"/>
                  </a:cubicBezTo>
                  <a:lnTo>
                    <a:pt x="98" y="245"/>
                  </a:lnTo>
                  <a:lnTo>
                    <a:pt x="99" y="246"/>
                  </a:lnTo>
                  <a:lnTo>
                    <a:pt x="1" y="149"/>
                  </a:lnTo>
                  <a:cubicBezTo>
                    <a:pt x="0" y="149"/>
                    <a:pt x="0" y="148"/>
                    <a:pt x="1" y="147"/>
                  </a:cubicBezTo>
                  <a:cubicBezTo>
                    <a:pt x="1" y="146"/>
                    <a:pt x="2" y="146"/>
                    <a:pt x="2" y="146"/>
                  </a:cubicBezTo>
                  <a:lnTo>
                    <a:pt x="149" y="146"/>
                  </a:lnTo>
                  <a:lnTo>
                    <a:pt x="148" y="147"/>
                  </a:lnTo>
                  <a:lnTo>
                    <a:pt x="197" y="2"/>
                  </a:lnTo>
                  <a:cubicBezTo>
                    <a:pt x="197" y="1"/>
                    <a:pt x="198" y="0"/>
                    <a:pt x="198" y="0"/>
                  </a:cubicBezTo>
                  <a:cubicBezTo>
                    <a:pt x="199" y="0"/>
                    <a:pt x="200" y="1"/>
                    <a:pt x="200" y="2"/>
                  </a:cubicBezTo>
                  <a:lnTo>
                    <a:pt x="249" y="147"/>
                  </a:lnTo>
                  <a:lnTo>
                    <a:pt x="247" y="146"/>
                  </a:lnTo>
                  <a:lnTo>
                    <a:pt x="394" y="146"/>
                  </a:lnTo>
                  <a:cubicBezTo>
                    <a:pt x="395" y="146"/>
                    <a:pt x="396" y="146"/>
                    <a:pt x="396" y="147"/>
                  </a:cubicBezTo>
                  <a:cubicBezTo>
                    <a:pt x="397" y="148"/>
                    <a:pt x="396" y="149"/>
                    <a:pt x="396" y="149"/>
                  </a:cubicBezTo>
                  <a:lnTo>
                    <a:pt x="298" y="246"/>
                  </a:lnTo>
                  <a:lnTo>
                    <a:pt x="298" y="244"/>
                  </a:lnTo>
                  <a:lnTo>
                    <a:pt x="347" y="390"/>
                  </a:lnTo>
                  <a:cubicBezTo>
                    <a:pt x="348" y="391"/>
                    <a:pt x="347" y="392"/>
                    <a:pt x="347" y="392"/>
                  </a:cubicBezTo>
                  <a:cubicBezTo>
                    <a:pt x="346" y="393"/>
                    <a:pt x="345" y="393"/>
                    <a:pt x="344" y="392"/>
                  </a:cubicBezTo>
                  <a:lnTo>
                    <a:pt x="197" y="295"/>
                  </a:lnTo>
                  <a:close/>
                  <a:moveTo>
                    <a:pt x="347" y="389"/>
                  </a:moveTo>
                  <a:lnTo>
                    <a:pt x="344" y="391"/>
                  </a:lnTo>
                  <a:lnTo>
                    <a:pt x="295" y="246"/>
                  </a:lnTo>
                  <a:cubicBezTo>
                    <a:pt x="294" y="245"/>
                    <a:pt x="295" y="244"/>
                    <a:pt x="295" y="244"/>
                  </a:cubicBezTo>
                  <a:lnTo>
                    <a:pt x="393" y="147"/>
                  </a:lnTo>
                  <a:lnTo>
                    <a:pt x="394" y="150"/>
                  </a:lnTo>
                  <a:lnTo>
                    <a:pt x="247" y="150"/>
                  </a:lnTo>
                  <a:cubicBezTo>
                    <a:pt x="247" y="150"/>
                    <a:pt x="246" y="149"/>
                    <a:pt x="246" y="149"/>
                  </a:cubicBezTo>
                  <a:lnTo>
                    <a:pt x="197" y="3"/>
                  </a:lnTo>
                  <a:lnTo>
                    <a:pt x="200" y="3"/>
                  </a:lnTo>
                  <a:lnTo>
                    <a:pt x="151" y="149"/>
                  </a:lnTo>
                  <a:cubicBezTo>
                    <a:pt x="151" y="149"/>
                    <a:pt x="150" y="150"/>
                    <a:pt x="149" y="150"/>
                  </a:cubicBezTo>
                  <a:lnTo>
                    <a:pt x="2" y="150"/>
                  </a:lnTo>
                  <a:lnTo>
                    <a:pt x="4" y="147"/>
                  </a:lnTo>
                  <a:lnTo>
                    <a:pt x="102" y="244"/>
                  </a:lnTo>
                  <a:cubicBezTo>
                    <a:pt x="102" y="244"/>
                    <a:pt x="102" y="244"/>
                    <a:pt x="102" y="245"/>
                  </a:cubicBezTo>
                  <a:lnTo>
                    <a:pt x="102" y="390"/>
                  </a:lnTo>
                  <a:lnTo>
                    <a:pt x="99" y="389"/>
                  </a:lnTo>
                  <a:lnTo>
                    <a:pt x="197" y="292"/>
                  </a:lnTo>
                  <a:cubicBezTo>
                    <a:pt x="198" y="291"/>
                    <a:pt x="199" y="291"/>
                    <a:pt x="200" y="292"/>
                  </a:cubicBezTo>
                  <a:lnTo>
                    <a:pt x="347" y="38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400"/>
            </a:p>
          </p:txBody>
        </p:sp>
        <p:sp>
          <p:nvSpPr>
            <p:cNvPr id="2049" name="Freeform 896"/>
            <p:cNvSpPr>
              <a:spLocks/>
            </p:cNvSpPr>
            <p:nvPr/>
          </p:nvSpPr>
          <p:spPr bwMode="auto">
            <a:xfrm>
              <a:off x="2258" y="4626"/>
              <a:ext cx="61" cy="60"/>
            </a:xfrm>
            <a:custGeom>
              <a:avLst/>
              <a:gdLst>
                <a:gd name="T0" fmla="*/ 30 w 61"/>
                <a:gd name="T1" fmla="*/ 45 h 60"/>
                <a:gd name="T2" fmla="*/ 15 w 61"/>
                <a:gd name="T3" fmla="*/ 60 h 60"/>
                <a:gd name="T4" fmla="*/ 15 w 61"/>
                <a:gd name="T5" fmla="*/ 38 h 60"/>
                <a:gd name="T6" fmla="*/ 0 w 61"/>
                <a:gd name="T7" fmla="*/ 22 h 60"/>
                <a:gd name="T8" fmla="*/ 23 w 61"/>
                <a:gd name="T9" fmla="*/ 22 h 60"/>
                <a:gd name="T10" fmla="*/ 30 w 61"/>
                <a:gd name="T11" fmla="*/ 0 h 60"/>
                <a:gd name="T12" fmla="*/ 38 w 61"/>
                <a:gd name="T13" fmla="*/ 22 h 60"/>
                <a:gd name="T14" fmla="*/ 61 w 61"/>
                <a:gd name="T15" fmla="*/ 22 h 60"/>
                <a:gd name="T16" fmla="*/ 45 w 61"/>
                <a:gd name="T17" fmla="*/ 38 h 60"/>
                <a:gd name="T18" fmla="*/ 53 w 61"/>
                <a:gd name="T19" fmla="*/ 60 h 60"/>
                <a:gd name="T20" fmla="*/ 30 w 61"/>
                <a:gd name="T21" fmla="*/ 4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0">
                  <a:moveTo>
                    <a:pt x="30" y="45"/>
                  </a:moveTo>
                  <a:lnTo>
                    <a:pt x="15" y="60"/>
                  </a:lnTo>
                  <a:lnTo>
                    <a:pt x="15" y="38"/>
                  </a:lnTo>
                  <a:lnTo>
                    <a:pt x="0" y="22"/>
                  </a:lnTo>
                  <a:lnTo>
                    <a:pt x="23" y="22"/>
                  </a:lnTo>
                  <a:lnTo>
                    <a:pt x="30" y="0"/>
                  </a:lnTo>
                  <a:lnTo>
                    <a:pt x="38" y="22"/>
                  </a:lnTo>
                  <a:lnTo>
                    <a:pt x="61" y="22"/>
                  </a:lnTo>
                  <a:lnTo>
                    <a:pt x="45" y="38"/>
                  </a:lnTo>
                  <a:lnTo>
                    <a:pt x="53" y="60"/>
                  </a:lnTo>
                  <a:lnTo>
                    <a:pt x="30" y="45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" name="Freeform 897"/>
            <p:cNvSpPr>
              <a:spLocks noEditPoints="1"/>
            </p:cNvSpPr>
            <p:nvPr/>
          </p:nvSpPr>
          <p:spPr bwMode="auto">
            <a:xfrm>
              <a:off x="2258" y="4625"/>
              <a:ext cx="61" cy="62"/>
            </a:xfrm>
            <a:custGeom>
              <a:avLst/>
              <a:gdLst>
                <a:gd name="T0" fmla="*/ 195 w 393"/>
                <a:gd name="T1" fmla="*/ 295 h 393"/>
                <a:gd name="T2" fmla="*/ 198 w 393"/>
                <a:gd name="T3" fmla="*/ 295 h 393"/>
                <a:gd name="T4" fmla="*/ 101 w 393"/>
                <a:gd name="T5" fmla="*/ 392 h 393"/>
                <a:gd name="T6" fmla="*/ 99 w 393"/>
                <a:gd name="T7" fmla="*/ 392 h 393"/>
                <a:gd name="T8" fmla="*/ 97 w 393"/>
                <a:gd name="T9" fmla="*/ 390 h 393"/>
                <a:gd name="T10" fmla="*/ 97 w 393"/>
                <a:gd name="T11" fmla="*/ 245 h 393"/>
                <a:gd name="T12" fmla="*/ 98 w 393"/>
                <a:gd name="T13" fmla="*/ 246 h 393"/>
                <a:gd name="T14" fmla="*/ 1 w 393"/>
                <a:gd name="T15" fmla="*/ 149 h 393"/>
                <a:gd name="T16" fmla="*/ 1 w 393"/>
                <a:gd name="T17" fmla="*/ 147 h 393"/>
                <a:gd name="T18" fmla="*/ 2 w 393"/>
                <a:gd name="T19" fmla="*/ 146 h 393"/>
                <a:gd name="T20" fmla="*/ 148 w 393"/>
                <a:gd name="T21" fmla="*/ 146 h 393"/>
                <a:gd name="T22" fmla="*/ 146 w 393"/>
                <a:gd name="T23" fmla="*/ 147 h 393"/>
                <a:gd name="T24" fmla="*/ 195 w 393"/>
                <a:gd name="T25" fmla="*/ 2 h 393"/>
                <a:gd name="T26" fmla="*/ 196 w 393"/>
                <a:gd name="T27" fmla="*/ 0 h 393"/>
                <a:gd name="T28" fmla="*/ 198 w 393"/>
                <a:gd name="T29" fmla="*/ 2 h 393"/>
                <a:gd name="T30" fmla="*/ 247 w 393"/>
                <a:gd name="T31" fmla="*/ 147 h 393"/>
                <a:gd name="T32" fmla="*/ 245 w 393"/>
                <a:gd name="T33" fmla="*/ 146 h 393"/>
                <a:gd name="T34" fmla="*/ 390 w 393"/>
                <a:gd name="T35" fmla="*/ 146 h 393"/>
                <a:gd name="T36" fmla="*/ 392 w 393"/>
                <a:gd name="T37" fmla="*/ 147 h 393"/>
                <a:gd name="T38" fmla="*/ 392 w 393"/>
                <a:gd name="T39" fmla="*/ 149 h 393"/>
                <a:gd name="T40" fmla="*/ 295 w 393"/>
                <a:gd name="T41" fmla="*/ 246 h 393"/>
                <a:gd name="T42" fmla="*/ 295 w 393"/>
                <a:gd name="T43" fmla="*/ 244 h 393"/>
                <a:gd name="T44" fmla="*/ 344 w 393"/>
                <a:gd name="T45" fmla="*/ 390 h 393"/>
                <a:gd name="T46" fmla="*/ 343 w 393"/>
                <a:gd name="T47" fmla="*/ 392 h 393"/>
                <a:gd name="T48" fmla="*/ 341 w 393"/>
                <a:gd name="T49" fmla="*/ 392 h 393"/>
                <a:gd name="T50" fmla="*/ 195 w 393"/>
                <a:gd name="T51" fmla="*/ 295 h 393"/>
                <a:gd name="T52" fmla="*/ 343 w 393"/>
                <a:gd name="T53" fmla="*/ 389 h 393"/>
                <a:gd name="T54" fmla="*/ 340 w 393"/>
                <a:gd name="T55" fmla="*/ 391 h 393"/>
                <a:gd name="T56" fmla="*/ 292 w 393"/>
                <a:gd name="T57" fmla="*/ 246 h 393"/>
                <a:gd name="T58" fmla="*/ 292 w 393"/>
                <a:gd name="T59" fmla="*/ 244 h 393"/>
                <a:gd name="T60" fmla="*/ 389 w 393"/>
                <a:gd name="T61" fmla="*/ 147 h 393"/>
                <a:gd name="T62" fmla="*/ 390 w 393"/>
                <a:gd name="T63" fmla="*/ 150 h 393"/>
                <a:gd name="T64" fmla="*/ 245 w 393"/>
                <a:gd name="T65" fmla="*/ 150 h 393"/>
                <a:gd name="T66" fmla="*/ 243 w 393"/>
                <a:gd name="T67" fmla="*/ 149 h 393"/>
                <a:gd name="T68" fmla="*/ 195 w 393"/>
                <a:gd name="T69" fmla="*/ 3 h 393"/>
                <a:gd name="T70" fmla="*/ 198 w 393"/>
                <a:gd name="T71" fmla="*/ 3 h 393"/>
                <a:gd name="T72" fmla="*/ 150 w 393"/>
                <a:gd name="T73" fmla="*/ 149 h 393"/>
                <a:gd name="T74" fmla="*/ 148 w 393"/>
                <a:gd name="T75" fmla="*/ 150 h 393"/>
                <a:gd name="T76" fmla="*/ 2 w 393"/>
                <a:gd name="T77" fmla="*/ 150 h 393"/>
                <a:gd name="T78" fmla="*/ 4 w 393"/>
                <a:gd name="T79" fmla="*/ 147 h 393"/>
                <a:gd name="T80" fmla="*/ 101 w 393"/>
                <a:gd name="T81" fmla="*/ 244 h 393"/>
                <a:gd name="T82" fmla="*/ 101 w 393"/>
                <a:gd name="T83" fmla="*/ 245 h 393"/>
                <a:gd name="T84" fmla="*/ 101 w 393"/>
                <a:gd name="T85" fmla="*/ 390 h 393"/>
                <a:gd name="T86" fmla="*/ 98 w 393"/>
                <a:gd name="T87" fmla="*/ 389 h 393"/>
                <a:gd name="T88" fmla="*/ 195 w 393"/>
                <a:gd name="T89" fmla="*/ 292 h 393"/>
                <a:gd name="T90" fmla="*/ 198 w 393"/>
                <a:gd name="T91" fmla="*/ 292 h 393"/>
                <a:gd name="T92" fmla="*/ 343 w 393"/>
                <a:gd name="T93" fmla="*/ 389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3" h="393">
                  <a:moveTo>
                    <a:pt x="195" y="295"/>
                  </a:moveTo>
                  <a:lnTo>
                    <a:pt x="198" y="295"/>
                  </a:lnTo>
                  <a:lnTo>
                    <a:pt x="101" y="392"/>
                  </a:lnTo>
                  <a:cubicBezTo>
                    <a:pt x="100" y="392"/>
                    <a:pt x="99" y="393"/>
                    <a:pt x="99" y="392"/>
                  </a:cubicBezTo>
                  <a:cubicBezTo>
                    <a:pt x="98" y="392"/>
                    <a:pt x="97" y="391"/>
                    <a:pt x="97" y="390"/>
                  </a:cubicBezTo>
                  <a:lnTo>
                    <a:pt x="97" y="245"/>
                  </a:lnTo>
                  <a:lnTo>
                    <a:pt x="98" y="246"/>
                  </a:lnTo>
                  <a:lnTo>
                    <a:pt x="1" y="149"/>
                  </a:lnTo>
                  <a:cubicBezTo>
                    <a:pt x="0" y="149"/>
                    <a:pt x="0" y="148"/>
                    <a:pt x="1" y="147"/>
                  </a:cubicBezTo>
                  <a:cubicBezTo>
                    <a:pt x="1" y="146"/>
                    <a:pt x="2" y="146"/>
                    <a:pt x="2" y="146"/>
                  </a:cubicBezTo>
                  <a:lnTo>
                    <a:pt x="148" y="146"/>
                  </a:lnTo>
                  <a:lnTo>
                    <a:pt x="146" y="147"/>
                  </a:lnTo>
                  <a:lnTo>
                    <a:pt x="195" y="2"/>
                  </a:lnTo>
                  <a:cubicBezTo>
                    <a:pt x="195" y="1"/>
                    <a:pt x="196" y="0"/>
                    <a:pt x="196" y="0"/>
                  </a:cubicBezTo>
                  <a:cubicBezTo>
                    <a:pt x="197" y="0"/>
                    <a:pt x="198" y="1"/>
                    <a:pt x="198" y="2"/>
                  </a:cubicBezTo>
                  <a:lnTo>
                    <a:pt x="247" y="147"/>
                  </a:lnTo>
                  <a:lnTo>
                    <a:pt x="245" y="146"/>
                  </a:lnTo>
                  <a:lnTo>
                    <a:pt x="390" y="146"/>
                  </a:lnTo>
                  <a:cubicBezTo>
                    <a:pt x="391" y="146"/>
                    <a:pt x="392" y="146"/>
                    <a:pt x="392" y="147"/>
                  </a:cubicBezTo>
                  <a:cubicBezTo>
                    <a:pt x="393" y="148"/>
                    <a:pt x="392" y="149"/>
                    <a:pt x="392" y="149"/>
                  </a:cubicBezTo>
                  <a:lnTo>
                    <a:pt x="295" y="246"/>
                  </a:lnTo>
                  <a:lnTo>
                    <a:pt x="295" y="244"/>
                  </a:lnTo>
                  <a:lnTo>
                    <a:pt x="344" y="390"/>
                  </a:lnTo>
                  <a:cubicBezTo>
                    <a:pt x="344" y="391"/>
                    <a:pt x="344" y="392"/>
                    <a:pt x="343" y="392"/>
                  </a:cubicBezTo>
                  <a:cubicBezTo>
                    <a:pt x="343" y="393"/>
                    <a:pt x="342" y="393"/>
                    <a:pt x="341" y="392"/>
                  </a:cubicBezTo>
                  <a:lnTo>
                    <a:pt x="195" y="295"/>
                  </a:lnTo>
                  <a:close/>
                  <a:moveTo>
                    <a:pt x="343" y="389"/>
                  </a:moveTo>
                  <a:lnTo>
                    <a:pt x="340" y="391"/>
                  </a:lnTo>
                  <a:lnTo>
                    <a:pt x="292" y="246"/>
                  </a:lnTo>
                  <a:cubicBezTo>
                    <a:pt x="291" y="245"/>
                    <a:pt x="292" y="244"/>
                    <a:pt x="292" y="244"/>
                  </a:cubicBezTo>
                  <a:lnTo>
                    <a:pt x="389" y="147"/>
                  </a:lnTo>
                  <a:lnTo>
                    <a:pt x="390" y="150"/>
                  </a:lnTo>
                  <a:lnTo>
                    <a:pt x="245" y="150"/>
                  </a:lnTo>
                  <a:cubicBezTo>
                    <a:pt x="244" y="150"/>
                    <a:pt x="243" y="149"/>
                    <a:pt x="243" y="149"/>
                  </a:cubicBezTo>
                  <a:lnTo>
                    <a:pt x="195" y="3"/>
                  </a:lnTo>
                  <a:lnTo>
                    <a:pt x="198" y="3"/>
                  </a:lnTo>
                  <a:lnTo>
                    <a:pt x="150" y="149"/>
                  </a:lnTo>
                  <a:cubicBezTo>
                    <a:pt x="150" y="149"/>
                    <a:pt x="149" y="150"/>
                    <a:pt x="148" y="150"/>
                  </a:cubicBezTo>
                  <a:lnTo>
                    <a:pt x="2" y="150"/>
                  </a:lnTo>
                  <a:lnTo>
                    <a:pt x="4" y="147"/>
                  </a:lnTo>
                  <a:lnTo>
                    <a:pt x="101" y="244"/>
                  </a:lnTo>
                  <a:cubicBezTo>
                    <a:pt x="101" y="244"/>
                    <a:pt x="101" y="244"/>
                    <a:pt x="101" y="245"/>
                  </a:cubicBezTo>
                  <a:lnTo>
                    <a:pt x="101" y="390"/>
                  </a:lnTo>
                  <a:lnTo>
                    <a:pt x="98" y="389"/>
                  </a:lnTo>
                  <a:lnTo>
                    <a:pt x="195" y="292"/>
                  </a:lnTo>
                  <a:cubicBezTo>
                    <a:pt x="196" y="291"/>
                    <a:pt x="197" y="291"/>
                    <a:pt x="198" y="292"/>
                  </a:cubicBezTo>
                  <a:lnTo>
                    <a:pt x="343" y="38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2051" name="Picture 898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" y="316"/>
              <a:ext cx="8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3" name="Oval 900"/>
            <p:cNvSpPr>
              <a:spLocks noChangeArrowheads="1"/>
            </p:cNvSpPr>
            <p:nvPr/>
          </p:nvSpPr>
          <p:spPr bwMode="auto">
            <a:xfrm>
              <a:off x="2215" y="325"/>
              <a:ext cx="50" cy="50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" name="Freeform 901"/>
            <p:cNvSpPr>
              <a:spLocks noEditPoints="1"/>
            </p:cNvSpPr>
            <p:nvPr/>
          </p:nvSpPr>
          <p:spPr bwMode="auto">
            <a:xfrm>
              <a:off x="2214" y="324"/>
              <a:ext cx="52" cy="51"/>
            </a:xfrm>
            <a:custGeom>
              <a:avLst/>
              <a:gdLst>
                <a:gd name="T0" fmla="*/ 7 w 664"/>
                <a:gd name="T1" fmla="*/ 263 h 656"/>
                <a:gd name="T2" fmla="*/ 27 w 664"/>
                <a:gd name="T3" fmla="*/ 200 h 656"/>
                <a:gd name="T4" fmla="*/ 97 w 664"/>
                <a:gd name="T5" fmla="*/ 97 h 656"/>
                <a:gd name="T6" fmla="*/ 148 w 664"/>
                <a:gd name="T7" fmla="*/ 56 h 656"/>
                <a:gd name="T8" fmla="*/ 234 w 664"/>
                <a:gd name="T9" fmla="*/ 15 h 656"/>
                <a:gd name="T10" fmla="*/ 332 w 664"/>
                <a:gd name="T11" fmla="*/ 0 h 656"/>
                <a:gd name="T12" fmla="*/ 431 w 664"/>
                <a:gd name="T13" fmla="*/ 15 h 656"/>
                <a:gd name="T14" fmla="*/ 517 w 664"/>
                <a:gd name="T15" fmla="*/ 56 h 656"/>
                <a:gd name="T16" fmla="*/ 568 w 664"/>
                <a:gd name="T17" fmla="*/ 97 h 656"/>
                <a:gd name="T18" fmla="*/ 638 w 664"/>
                <a:gd name="T19" fmla="*/ 200 h 656"/>
                <a:gd name="T20" fmla="*/ 658 w 664"/>
                <a:gd name="T21" fmla="*/ 262 h 656"/>
                <a:gd name="T22" fmla="*/ 663 w 664"/>
                <a:gd name="T23" fmla="*/ 362 h 656"/>
                <a:gd name="T24" fmla="*/ 638 w 664"/>
                <a:gd name="T25" fmla="*/ 456 h 656"/>
                <a:gd name="T26" fmla="*/ 568 w 664"/>
                <a:gd name="T27" fmla="*/ 560 h 656"/>
                <a:gd name="T28" fmla="*/ 517 w 664"/>
                <a:gd name="T29" fmla="*/ 601 h 656"/>
                <a:gd name="T30" fmla="*/ 432 w 664"/>
                <a:gd name="T31" fmla="*/ 642 h 656"/>
                <a:gd name="T32" fmla="*/ 333 w 664"/>
                <a:gd name="T33" fmla="*/ 656 h 656"/>
                <a:gd name="T34" fmla="*/ 234 w 664"/>
                <a:gd name="T35" fmla="*/ 642 h 656"/>
                <a:gd name="T36" fmla="*/ 148 w 664"/>
                <a:gd name="T37" fmla="*/ 601 h 656"/>
                <a:gd name="T38" fmla="*/ 97 w 664"/>
                <a:gd name="T39" fmla="*/ 560 h 656"/>
                <a:gd name="T40" fmla="*/ 27 w 664"/>
                <a:gd name="T41" fmla="*/ 457 h 656"/>
                <a:gd name="T42" fmla="*/ 2 w 664"/>
                <a:gd name="T43" fmla="*/ 363 h 656"/>
                <a:gd name="T44" fmla="*/ 23 w 664"/>
                <a:gd name="T45" fmla="*/ 391 h 656"/>
                <a:gd name="T46" fmla="*/ 71 w 664"/>
                <a:gd name="T47" fmla="*/ 504 h 656"/>
                <a:gd name="T48" fmla="*/ 109 w 664"/>
                <a:gd name="T49" fmla="*/ 549 h 656"/>
                <a:gd name="T50" fmla="*/ 210 w 664"/>
                <a:gd name="T51" fmla="*/ 616 h 656"/>
                <a:gd name="T52" fmla="*/ 269 w 664"/>
                <a:gd name="T53" fmla="*/ 634 h 656"/>
                <a:gd name="T54" fmla="*/ 364 w 664"/>
                <a:gd name="T55" fmla="*/ 639 h 656"/>
                <a:gd name="T56" fmla="*/ 456 w 664"/>
                <a:gd name="T57" fmla="*/ 616 h 656"/>
                <a:gd name="T58" fmla="*/ 508 w 664"/>
                <a:gd name="T59" fmla="*/ 588 h 656"/>
                <a:gd name="T60" fmla="*/ 595 w 664"/>
                <a:gd name="T61" fmla="*/ 502 h 656"/>
                <a:gd name="T62" fmla="*/ 634 w 664"/>
                <a:gd name="T63" fmla="*/ 422 h 656"/>
                <a:gd name="T64" fmla="*/ 648 w 664"/>
                <a:gd name="T65" fmla="*/ 329 h 656"/>
                <a:gd name="T66" fmla="*/ 634 w 664"/>
                <a:gd name="T67" fmla="*/ 236 h 656"/>
                <a:gd name="T68" fmla="*/ 594 w 664"/>
                <a:gd name="T69" fmla="*/ 153 h 656"/>
                <a:gd name="T70" fmla="*/ 556 w 664"/>
                <a:gd name="T71" fmla="*/ 109 h 656"/>
                <a:gd name="T72" fmla="*/ 455 w 664"/>
                <a:gd name="T73" fmla="*/ 41 h 656"/>
                <a:gd name="T74" fmla="*/ 397 w 664"/>
                <a:gd name="T75" fmla="*/ 23 h 656"/>
                <a:gd name="T76" fmla="*/ 301 w 664"/>
                <a:gd name="T77" fmla="*/ 18 h 656"/>
                <a:gd name="T78" fmla="*/ 209 w 664"/>
                <a:gd name="T79" fmla="*/ 41 h 656"/>
                <a:gd name="T80" fmla="*/ 157 w 664"/>
                <a:gd name="T81" fmla="*/ 69 h 656"/>
                <a:gd name="T82" fmla="*/ 70 w 664"/>
                <a:gd name="T83" fmla="*/ 155 h 656"/>
                <a:gd name="T84" fmla="*/ 41 w 664"/>
                <a:gd name="T85" fmla="*/ 207 h 656"/>
                <a:gd name="T86" fmla="*/ 18 w 664"/>
                <a:gd name="T87" fmla="*/ 29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4" h="656">
                  <a:moveTo>
                    <a:pt x="0" y="329"/>
                  </a:moveTo>
                  <a:lnTo>
                    <a:pt x="2" y="296"/>
                  </a:lnTo>
                  <a:lnTo>
                    <a:pt x="7" y="263"/>
                  </a:lnTo>
                  <a:lnTo>
                    <a:pt x="15" y="231"/>
                  </a:lnTo>
                  <a:lnTo>
                    <a:pt x="26" y="201"/>
                  </a:lnTo>
                  <a:cubicBezTo>
                    <a:pt x="27" y="201"/>
                    <a:pt x="27" y="200"/>
                    <a:pt x="27" y="200"/>
                  </a:cubicBezTo>
                  <a:lnTo>
                    <a:pt x="57" y="146"/>
                  </a:lnTo>
                  <a:cubicBezTo>
                    <a:pt x="57" y="145"/>
                    <a:pt x="58" y="145"/>
                    <a:pt x="58" y="144"/>
                  </a:cubicBezTo>
                  <a:lnTo>
                    <a:pt x="97" y="97"/>
                  </a:lnTo>
                  <a:cubicBezTo>
                    <a:pt x="98" y="97"/>
                    <a:pt x="98" y="97"/>
                    <a:pt x="98" y="96"/>
                  </a:cubicBezTo>
                  <a:lnTo>
                    <a:pt x="146" y="57"/>
                  </a:lnTo>
                  <a:cubicBezTo>
                    <a:pt x="147" y="56"/>
                    <a:pt x="147" y="56"/>
                    <a:pt x="148" y="56"/>
                  </a:cubicBezTo>
                  <a:lnTo>
                    <a:pt x="203" y="26"/>
                  </a:lnTo>
                  <a:cubicBezTo>
                    <a:pt x="203" y="26"/>
                    <a:pt x="203" y="26"/>
                    <a:pt x="204" y="26"/>
                  </a:cubicBezTo>
                  <a:lnTo>
                    <a:pt x="234" y="15"/>
                  </a:lnTo>
                  <a:lnTo>
                    <a:pt x="265" y="7"/>
                  </a:lnTo>
                  <a:lnTo>
                    <a:pt x="298" y="2"/>
                  </a:lnTo>
                  <a:lnTo>
                    <a:pt x="332" y="0"/>
                  </a:lnTo>
                  <a:lnTo>
                    <a:pt x="366" y="2"/>
                  </a:lnTo>
                  <a:lnTo>
                    <a:pt x="399" y="7"/>
                  </a:lnTo>
                  <a:lnTo>
                    <a:pt x="431" y="15"/>
                  </a:lnTo>
                  <a:lnTo>
                    <a:pt x="461" y="26"/>
                  </a:lnTo>
                  <a:cubicBezTo>
                    <a:pt x="462" y="26"/>
                    <a:pt x="462" y="26"/>
                    <a:pt x="462" y="26"/>
                  </a:cubicBezTo>
                  <a:lnTo>
                    <a:pt x="517" y="56"/>
                  </a:lnTo>
                  <a:cubicBezTo>
                    <a:pt x="518" y="56"/>
                    <a:pt x="518" y="56"/>
                    <a:pt x="519" y="57"/>
                  </a:cubicBezTo>
                  <a:lnTo>
                    <a:pt x="567" y="96"/>
                  </a:lnTo>
                  <a:cubicBezTo>
                    <a:pt x="567" y="97"/>
                    <a:pt x="567" y="97"/>
                    <a:pt x="568" y="97"/>
                  </a:cubicBezTo>
                  <a:lnTo>
                    <a:pt x="607" y="144"/>
                  </a:lnTo>
                  <a:cubicBezTo>
                    <a:pt x="607" y="145"/>
                    <a:pt x="608" y="145"/>
                    <a:pt x="608" y="146"/>
                  </a:cubicBezTo>
                  <a:lnTo>
                    <a:pt x="638" y="200"/>
                  </a:lnTo>
                  <a:cubicBezTo>
                    <a:pt x="638" y="200"/>
                    <a:pt x="638" y="201"/>
                    <a:pt x="638" y="201"/>
                  </a:cubicBezTo>
                  <a:lnTo>
                    <a:pt x="649" y="231"/>
                  </a:lnTo>
                  <a:lnTo>
                    <a:pt x="658" y="262"/>
                  </a:lnTo>
                  <a:lnTo>
                    <a:pt x="663" y="295"/>
                  </a:lnTo>
                  <a:lnTo>
                    <a:pt x="664" y="328"/>
                  </a:lnTo>
                  <a:lnTo>
                    <a:pt x="663" y="362"/>
                  </a:lnTo>
                  <a:lnTo>
                    <a:pt x="658" y="394"/>
                  </a:lnTo>
                  <a:lnTo>
                    <a:pt x="650" y="426"/>
                  </a:lnTo>
                  <a:lnTo>
                    <a:pt x="638" y="456"/>
                  </a:lnTo>
                  <a:lnTo>
                    <a:pt x="608" y="511"/>
                  </a:lnTo>
                  <a:cubicBezTo>
                    <a:pt x="608" y="512"/>
                    <a:pt x="607" y="512"/>
                    <a:pt x="607" y="513"/>
                  </a:cubicBezTo>
                  <a:lnTo>
                    <a:pt x="568" y="560"/>
                  </a:lnTo>
                  <a:cubicBezTo>
                    <a:pt x="567" y="560"/>
                    <a:pt x="567" y="561"/>
                    <a:pt x="567" y="561"/>
                  </a:cubicBezTo>
                  <a:lnTo>
                    <a:pt x="519" y="600"/>
                  </a:lnTo>
                  <a:cubicBezTo>
                    <a:pt x="518" y="600"/>
                    <a:pt x="518" y="601"/>
                    <a:pt x="517" y="601"/>
                  </a:cubicBezTo>
                  <a:lnTo>
                    <a:pt x="462" y="631"/>
                  </a:lnTo>
                  <a:cubicBezTo>
                    <a:pt x="462" y="631"/>
                    <a:pt x="462" y="631"/>
                    <a:pt x="461" y="631"/>
                  </a:cubicBezTo>
                  <a:lnTo>
                    <a:pt x="432" y="642"/>
                  </a:lnTo>
                  <a:lnTo>
                    <a:pt x="400" y="650"/>
                  </a:lnTo>
                  <a:lnTo>
                    <a:pt x="367" y="655"/>
                  </a:lnTo>
                  <a:lnTo>
                    <a:pt x="333" y="656"/>
                  </a:lnTo>
                  <a:lnTo>
                    <a:pt x="299" y="655"/>
                  </a:lnTo>
                  <a:lnTo>
                    <a:pt x="266" y="650"/>
                  </a:lnTo>
                  <a:lnTo>
                    <a:pt x="234" y="642"/>
                  </a:lnTo>
                  <a:lnTo>
                    <a:pt x="204" y="631"/>
                  </a:lnTo>
                  <a:cubicBezTo>
                    <a:pt x="203" y="631"/>
                    <a:pt x="203" y="631"/>
                    <a:pt x="203" y="631"/>
                  </a:cubicBezTo>
                  <a:lnTo>
                    <a:pt x="148" y="601"/>
                  </a:lnTo>
                  <a:cubicBezTo>
                    <a:pt x="147" y="601"/>
                    <a:pt x="147" y="600"/>
                    <a:pt x="146" y="600"/>
                  </a:cubicBezTo>
                  <a:lnTo>
                    <a:pt x="98" y="561"/>
                  </a:lnTo>
                  <a:cubicBezTo>
                    <a:pt x="98" y="561"/>
                    <a:pt x="98" y="560"/>
                    <a:pt x="97" y="560"/>
                  </a:cubicBezTo>
                  <a:lnTo>
                    <a:pt x="58" y="513"/>
                  </a:lnTo>
                  <a:cubicBezTo>
                    <a:pt x="57" y="512"/>
                    <a:pt x="57" y="512"/>
                    <a:pt x="57" y="511"/>
                  </a:cubicBezTo>
                  <a:lnTo>
                    <a:pt x="27" y="457"/>
                  </a:lnTo>
                  <a:lnTo>
                    <a:pt x="15" y="427"/>
                  </a:lnTo>
                  <a:lnTo>
                    <a:pt x="7" y="395"/>
                  </a:lnTo>
                  <a:lnTo>
                    <a:pt x="2" y="363"/>
                  </a:lnTo>
                  <a:lnTo>
                    <a:pt x="0" y="329"/>
                  </a:lnTo>
                  <a:close/>
                  <a:moveTo>
                    <a:pt x="18" y="360"/>
                  </a:moveTo>
                  <a:lnTo>
                    <a:pt x="23" y="391"/>
                  </a:lnTo>
                  <a:lnTo>
                    <a:pt x="30" y="421"/>
                  </a:lnTo>
                  <a:lnTo>
                    <a:pt x="41" y="449"/>
                  </a:lnTo>
                  <a:lnTo>
                    <a:pt x="71" y="504"/>
                  </a:lnTo>
                  <a:lnTo>
                    <a:pt x="70" y="502"/>
                  </a:lnTo>
                  <a:lnTo>
                    <a:pt x="110" y="550"/>
                  </a:lnTo>
                  <a:lnTo>
                    <a:pt x="109" y="549"/>
                  </a:lnTo>
                  <a:lnTo>
                    <a:pt x="157" y="588"/>
                  </a:lnTo>
                  <a:lnTo>
                    <a:pt x="155" y="587"/>
                  </a:lnTo>
                  <a:lnTo>
                    <a:pt x="210" y="616"/>
                  </a:lnTo>
                  <a:lnTo>
                    <a:pt x="209" y="616"/>
                  </a:lnTo>
                  <a:lnTo>
                    <a:pt x="238" y="626"/>
                  </a:lnTo>
                  <a:lnTo>
                    <a:pt x="269" y="634"/>
                  </a:lnTo>
                  <a:lnTo>
                    <a:pt x="300" y="639"/>
                  </a:lnTo>
                  <a:lnTo>
                    <a:pt x="332" y="640"/>
                  </a:lnTo>
                  <a:lnTo>
                    <a:pt x="364" y="639"/>
                  </a:lnTo>
                  <a:lnTo>
                    <a:pt x="396" y="634"/>
                  </a:lnTo>
                  <a:lnTo>
                    <a:pt x="426" y="626"/>
                  </a:lnTo>
                  <a:lnTo>
                    <a:pt x="456" y="616"/>
                  </a:lnTo>
                  <a:lnTo>
                    <a:pt x="455" y="616"/>
                  </a:lnTo>
                  <a:lnTo>
                    <a:pt x="510" y="587"/>
                  </a:lnTo>
                  <a:lnTo>
                    <a:pt x="508" y="588"/>
                  </a:lnTo>
                  <a:lnTo>
                    <a:pt x="556" y="549"/>
                  </a:lnTo>
                  <a:lnTo>
                    <a:pt x="555" y="550"/>
                  </a:lnTo>
                  <a:lnTo>
                    <a:pt x="595" y="502"/>
                  </a:lnTo>
                  <a:lnTo>
                    <a:pt x="594" y="504"/>
                  </a:lnTo>
                  <a:lnTo>
                    <a:pt x="623" y="450"/>
                  </a:lnTo>
                  <a:lnTo>
                    <a:pt x="634" y="422"/>
                  </a:lnTo>
                  <a:lnTo>
                    <a:pt x="642" y="392"/>
                  </a:lnTo>
                  <a:lnTo>
                    <a:pt x="647" y="361"/>
                  </a:lnTo>
                  <a:lnTo>
                    <a:pt x="648" y="329"/>
                  </a:lnTo>
                  <a:lnTo>
                    <a:pt x="647" y="297"/>
                  </a:lnTo>
                  <a:lnTo>
                    <a:pt x="642" y="266"/>
                  </a:lnTo>
                  <a:lnTo>
                    <a:pt x="634" y="236"/>
                  </a:lnTo>
                  <a:lnTo>
                    <a:pt x="623" y="207"/>
                  </a:lnTo>
                  <a:lnTo>
                    <a:pt x="624" y="208"/>
                  </a:lnTo>
                  <a:lnTo>
                    <a:pt x="594" y="153"/>
                  </a:lnTo>
                  <a:lnTo>
                    <a:pt x="595" y="155"/>
                  </a:lnTo>
                  <a:lnTo>
                    <a:pt x="555" y="108"/>
                  </a:lnTo>
                  <a:lnTo>
                    <a:pt x="556" y="109"/>
                  </a:lnTo>
                  <a:lnTo>
                    <a:pt x="508" y="69"/>
                  </a:lnTo>
                  <a:lnTo>
                    <a:pt x="510" y="70"/>
                  </a:lnTo>
                  <a:lnTo>
                    <a:pt x="455" y="41"/>
                  </a:lnTo>
                  <a:lnTo>
                    <a:pt x="456" y="41"/>
                  </a:lnTo>
                  <a:lnTo>
                    <a:pt x="427" y="31"/>
                  </a:lnTo>
                  <a:lnTo>
                    <a:pt x="397" y="23"/>
                  </a:lnTo>
                  <a:lnTo>
                    <a:pt x="365" y="18"/>
                  </a:lnTo>
                  <a:lnTo>
                    <a:pt x="333" y="16"/>
                  </a:lnTo>
                  <a:lnTo>
                    <a:pt x="301" y="18"/>
                  </a:lnTo>
                  <a:lnTo>
                    <a:pt x="269" y="23"/>
                  </a:lnTo>
                  <a:lnTo>
                    <a:pt x="239" y="31"/>
                  </a:lnTo>
                  <a:lnTo>
                    <a:pt x="209" y="41"/>
                  </a:lnTo>
                  <a:lnTo>
                    <a:pt x="210" y="41"/>
                  </a:lnTo>
                  <a:lnTo>
                    <a:pt x="155" y="70"/>
                  </a:lnTo>
                  <a:lnTo>
                    <a:pt x="157" y="69"/>
                  </a:lnTo>
                  <a:lnTo>
                    <a:pt x="109" y="109"/>
                  </a:lnTo>
                  <a:lnTo>
                    <a:pt x="110" y="108"/>
                  </a:lnTo>
                  <a:lnTo>
                    <a:pt x="70" y="155"/>
                  </a:lnTo>
                  <a:lnTo>
                    <a:pt x="71" y="153"/>
                  </a:lnTo>
                  <a:lnTo>
                    <a:pt x="41" y="208"/>
                  </a:lnTo>
                  <a:lnTo>
                    <a:pt x="41" y="207"/>
                  </a:lnTo>
                  <a:lnTo>
                    <a:pt x="31" y="235"/>
                  </a:lnTo>
                  <a:lnTo>
                    <a:pt x="23" y="265"/>
                  </a:lnTo>
                  <a:lnTo>
                    <a:pt x="18" y="296"/>
                  </a:lnTo>
                  <a:lnTo>
                    <a:pt x="16" y="328"/>
                  </a:lnTo>
                  <a:lnTo>
                    <a:pt x="18" y="36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2055" name="Picture 902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8" y="409"/>
              <a:ext cx="87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Oval 904"/>
            <p:cNvSpPr>
              <a:spLocks noChangeArrowheads="1"/>
            </p:cNvSpPr>
            <p:nvPr/>
          </p:nvSpPr>
          <p:spPr bwMode="auto">
            <a:xfrm>
              <a:off x="2276" y="417"/>
              <a:ext cx="50" cy="5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905"/>
            <p:cNvSpPr>
              <a:spLocks noEditPoints="1"/>
            </p:cNvSpPr>
            <p:nvPr/>
          </p:nvSpPr>
          <p:spPr bwMode="auto">
            <a:xfrm>
              <a:off x="2275" y="417"/>
              <a:ext cx="52" cy="51"/>
            </a:xfrm>
            <a:custGeom>
              <a:avLst/>
              <a:gdLst>
                <a:gd name="T0" fmla="*/ 7 w 664"/>
                <a:gd name="T1" fmla="*/ 263 h 656"/>
                <a:gd name="T2" fmla="*/ 27 w 664"/>
                <a:gd name="T3" fmla="*/ 200 h 656"/>
                <a:gd name="T4" fmla="*/ 97 w 664"/>
                <a:gd name="T5" fmla="*/ 97 h 656"/>
                <a:gd name="T6" fmla="*/ 148 w 664"/>
                <a:gd name="T7" fmla="*/ 56 h 656"/>
                <a:gd name="T8" fmla="*/ 234 w 664"/>
                <a:gd name="T9" fmla="*/ 15 h 656"/>
                <a:gd name="T10" fmla="*/ 332 w 664"/>
                <a:gd name="T11" fmla="*/ 0 h 656"/>
                <a:gd name="T12" fmla="*/ 431 w 664"/>
                <a:gd name="T13" fmla="*/ 15 h 656"/>
                <a:gd name="T14" fmla="*/ 517 w 664"/>
                <a:gd name="T15" fmla="*/ 56 h 656"/>
                <a:gd name="T16" fmla="*/ 568 w 664"/>
                <a:gd name="T17" fmla="*/ 97 h 656"/>
                <a:gd name="T18" fmla="*/ 638 w 664"/>
                <a:gd name="T19" fmla="*/ 200 h 656"/>
                <a:gd name="T20" fmla="*/ 658 w 664"/>
                <a:gd name="T21" fmla="*/ 262 h 656"/>
                <a:gd name="T22" fmla="*/ 663 w 664"/>
                <a:gd name="T23" fmla="*/ 362 h 656"/>
                <a:gd name="T24" fmla="*/ 638 w 664"/>
                <a:gd name="T25" fmla="*/ 456 h 656"/>
                <a:gd name="T26" fmla="*/ 568 w 664"/>
                <a:gd name="T27" fmla="*/ 560 h 656"/>
                <a:gd name="T28" fmla="*/ 517 w 664"/>
                <a:gd name="T29" fmla="*/ 601 h 656"/>
                <a:gd name="T30" fmla="*/ 432 w 664"/>
                <a:gd name="T31" fmla="*/ 642 h 656"/>
                <a:gd name="T32" fmla="*/ 333 w 664"/>
                <a:gd name="T33" fmla="*/ 656 h 656"/>
                <a:gd name="T34" fmla="*/ 234 w 664"/>
                <a:gd name="T35" fmla="*/ 642 h 656"/>
                <a:gd name="T36" fmla="*/ 148 w 664"/>
                <a:gd name="T37" fmla="*/ 601 h 656"/>
                <a:gd name="T38" fmla="*/ 97 w 664"/>
                <a:gd name="T39" fmla="*/ 560 h 656"/>
                <a:gd name="T40" fmla="*/ 27 w 664"/>
                <a:gd name="T41" fmla="*/ 457 h 656"/>
                <a:gd name="T42" fmla="*/ 2 w 664"/>
                <a:gd name="T43" fmla="*/ 363 h 656"/>
                <a:gd name="T44" fmla="*/ 23 w 664"/>
                <a:gd name="T45" fmla="*/ 391 h 656"/>
                <a:gd name="T46" fmla="*/ 71 w 664"/>
                <a:gd name="T47" fmla="*/ 504 h 656"/>
                <a:gd name="T48" fmla="*/ 109 w 664"/>
                <a:gd name="T49" fmla="*/ 549 h 656"/>
                <a:gd name="T50" fmla="*/ 210 w 664"/>
                <a:gd name="T51" fmla="*/ 616 h 656"/>
                <a:gd name="T52" fmla="*/ 269 w 664"/>
                <a:gd name="T53" fmla="*/ 634 h 656"/>
                <a:gd name="T54" fmla="*/ 364 w 664"/>
                <a:gd name="T55" fmla="*/ 639 h 656"/>
                <a:gd name="T56" fmla="*/ 456 w 664"/>
                <a:gd name="T57" fmla="*/ 616 h 656"/>
                <a:gd name="T58" fmla="*/ 508 w 664"/>
                <a:gd name="T59" fmla="*/ 588 h 656"/>
                <a:gd name="T60" fmla="*/ 595 w 664"/>
                <a:gd name="T61" fmla="*/ 502 h 656"/>
                <a:gd name="T62" fmla="*/ 634 w 664"/>
                <a:gd name="T63" fmla="*/ 422 h 656"/>
                <a:gd name="T64" fmla="*/ 648 w 664"/>
                <a:gd name="T65" fmla="*/ 329 h 656"/>
                <a:gd name="T66" fmla="*/ 634 w 664"/>
                <a:gd name="T67" fmla="*/ 236 h 656"/>
                <a:gd name="T68" fmla="*/ 594 w 664"/>
                <a:gd name="T69" fmla="*/ 153 h 656"/>
                <a:gd name="T70" fmla="*/ 556 w 664"/>
                <a:gd name="T71" fmla="*/ 109 h 656"/>
                <a:gd name="T72" fmla="*/ 455 w 664"/>
                <a:gd name="T73" fmla="*/ 41 h 656"/>
                <a:gd name="T74" fmla="*/ 397 w 664"/>
                <a:gd name="T75" fmla="*/ 23 h 656"/>
                <a:gd name="T76" fmla="*/ 301 w 664"/>
                <a:gd name="T77" fmla="*/ 18 h 656"/>
                <a:gd name="T78" fmla="*/ 209 w 664"/>
                <a:gd name="T79" fmla="*/ 41 h 656"/>
                <a:gd name="T80" fmla="*/ 157 w 664"/>
                <a:gd name="T81" fmla="*/ 69 h 656"/>
                <a:gd name="T82" fmla="*/ 70 w 664"/>
                <a:gd name="T83" fmla="*/ 155 h 656"/>
                <a:gd name="T84" fmla="*/ 41 w 664"/>
                <a:gd name="T85" fmla="*/ 207 h 656"/>
                <a:gd name="T86" fmla="*/ 18 w 664"/>
                <a:gd name="T87" fmla="*/ 29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64" h="656">
                  <a:moveTo>
                    <a:pt x="0" y="329"/>
                  </a:moveTo>
                  <a:lnTo>
                    <a:pt x="2" y="296"/>
                  </a:lnTo>
                  <a:lnTo>
                    <a:pt x="7" y="263"/>
                  </a:lnTo>
                  <a:lnTo>
                    <a:pt x="15" y="231"/>
                  </a:lnTo>
                  <a:lnTo>
                    <a:pt x="26" y="201"/>
                  </a:lnTo>
                  <a:cubicBezTo>
                    <a:pt x="27" y="201"/>
                    <a:pt x="27" y="200"/>
                    <a:pt x="27" y="200"/>
                  </a:cubicBezTo>
                  <a:lnTo>
                    <a:pt x="57" y="146"/>
                  </a:lnTo>
                  <a:cubicBezTo>
                    <a:pt x="57" y="145"/>
                    <a:pt x="58" y="145"/>
                    <a:pt x="58" y="144"/>
                  </a:cubicBezTo>
                  <a:lnTo>
                    <a:pt x="97" y="97"/>
                  </a:lnTo>
                  <a:cubicBezTo>
                    <a:pt x="98" y="97"/>
                    <a:pt x="98" y="97"/>
                    <a:pt x="98" y="96"/>
                  </a:cubicBezTo>
                  <a:lnTo>
                    <a:pt x="146" y="57"/>
                  </a:lnTo>
                  <a:cubicBezTo>
                    <a:pt x="147" y="56"/>
                    <a:pt x="147" y="56"/>
                    <a:pt x="148" y="56"/>
                  </a:cubicBezTo>
                  <a:lnTo>
                    <a:pt x="203" y="26"/>
                  </a:lnTo>
                  <a:cubicBezTo>
                    <a:pt x="203" y="26"/>
                    <a:pt x="203" y="26"/>
                    <a:pt x="204" y="26"/>
                  </a:cubicBezTo>
                  <a:lnTo>
                    <a:pt x="234" y="15"/>
                  </a:lnTo>
                  <a:lnTo>
                    <a:pt x="265" y="7"/>
                  </a:lnTo>
                  <a:lnTo>
                    <a:pt x="298" y="2"/>
                  </a:lnTo>
                  <a:lnTo>
                    <a:pt x="332" y="0"/>
                  </a:lnTo>
                  <a:lnTo>
                    <a:pt x="366" y="2"/>
                  </a:lnTo>
                  <a:lnTo>
                    <a:pt x="399" y="7"/>
                  </a:lnTo>
                  <a:lnTo>
                    <a:pt x="431" y="15"/>
                  </a:lnTo>
                  <a:lnTo>
                    <a:pt x="461" y="26"/>
                  </a:lnTo>
                  <a:cubicBezTo>
                    <a:pt x="462" y="26"/>
                    <a:pt x="462" y="26"/>
                    <a:pt x="462" y="26"/>
                  </a:cubicBezTo>
                  <a:lnTo>
                    <a:pt x="517" y="56"/>
                  </a:lnTo>
                  <a:cubicBezTo>
                    <a:pt x="518" y="56"/>
                    <a:pt x="518" y="56"/>
                    <a:pt x="519" y="57"/>
                  </a:cubicBezTo>
                  <a:lnTo>
                    <a:pt x="567" y="96"/>
                  </a:lnTo>
                  <a:cubicBezTo>
                    <a:pt x="567" y="97"/>
                    <a:pt x="567" y="97"/>
                    <a:pt x="568" y="97"/>
                  </a:cubicBezTo>
                  <a:lnTo>
                    <a:pt x="607" y="144"/>
                  </a:lnTo>
                  <a:cubicBezTo>
                    <a:pt x="607" y="145"/>
                    <a:pt x="608" y="145"/>
                    <a:pt x="608" y="146"/>
                  </a:cubicBezTo>
                  <a:lnTo>
                    <a:pt x="638" y="200"/>
                  </a:lnTo>
                  <a:cubicBezTo>
                    <a:pt x="638" y="200"/>
                    <a:pt x="638" y="201"/>
                    <a:pt x="638" y="201"/>
                  </a:cubicBezTo>
                  <a:lnTo>
                    <a:pt x="649" y="231"/>
                  </a:lnTo>
                  <a:lnTo>
                    <a:pt x="658" y="262"/>
                  </a:lnTo>
                  <a:lnTo>
                    <a:pt x="663" y="295"/>
                  </a:lnTo>
                  <a:lnTo>
                    <a:pt x="664" y="328"/>
                  </a:lnTo>
                  <a:lnTo>
                    <a:pt x="663" y="362"/>
                  </a:lnTo>
                  <a:lnTo>
                    <a:pt x="658" y="394"/>
                  </a:lnTo>
                  <a:lnTo>
                    <a:pt x="650" y="426"/>
                  </a:lnTo>
                  <a:lnTo>
                    <a:pt x="638" y="456"/>
                  </a:lnTo>
                  <a:lnTo>
                    <a:pt x="608" y="511"/>
                  </a:lnTo>
                  <a:cubicBezTo>
                    <a:pt x="608" y="512"/>
                    <a:pt x="607" y="512"/>
                    <a:pt x="607" y="513"/>
                  </a:cubicBezTo>
                  <a:lnTo>
                    <a:pt x="568" y="560"/>
                  </a:lnTo>
                  <a:cubicBezTo>
                    <a:pt x="567" y="560"/>
                    <a:pt x="567" y="561"/>
                    <a:pt x="567" y="561"/>
                  </a:cubicBezTo>
                  <a:lnTo>
                    <a:pt x="519" y="600"/>
                  </a:lnTo>
                  <a:cubicBezTo>
                    <a:pt x="518" y="600"/>
                    <a:pt x="518" y="601"/>
                    <a:pt x="517" y="601"/>
                  </a:cubicBezTo>
                  <a:lnTo>
                    <a:pt x="462" y="631"/>
                  </a:lnTo>
                  <a:cubicBezTo>
                    <a:pt x="462" y="631"/>
                    <a:pt x="462" y="631"/>
                    <a:pt x="461" y="631"/>
                  </a:cubicBezTo>
                  <a:lnTo>
                    <a:pt x="432" y="642"/>
                  </a:lnTo>
                  <a:lnTo>
                    <a:pt x="400" y="650"/>
                  </a:lnTo>
                  <a:lnTo>
                    <a:pt x="367" y="655"/>
                  </a:lnTo>
                  <a:lnTo>
                    <a:pt x="333" y="656"/>
                  </a:lnTo>
                  <a:lnTo>
                    <a:pt x="299" y="655"/>
                  </a:lnTo>
                  <a:lnTo>
                    <a:pt x="266" y="650"/>
                  </a:lnTo>
                  <a:lnTo>
                    <a:pt x="234" y="642"/>
                  </a:lnTo>
                  <a:lnTo>
                    <a:pt x="204" y="631"/>
                  </a:lnTo>
                  <a:cubicBezTo>
                    <a:pt x="203" y="631"/>
                    <a:pt x="203" y="631"/>
                    <a:pt x="203" y="631"/>
                  </a:cubicBezTo>
                  <a:lnTo>
                    <a:pt x="148" y="601"/>
                  </a:lnTo>
                  <a:cubicBezTo>
                    <a:pt x="147" y="601"/>
                    <a:pt x="147" y="600"/>
                    <a:pt x="146" y="600"/>
                  </a:cubicBezTo>
                  <a:lnTo>
                    <a:pt x="98" y="561"/>
                  </a:lnTo>
                  <a:cubicBezTo>
                    <a:pt x="98" y="561"/>
                    <a:pt x="98" y="560"/>
                    <a:pt x="97" y="560"/>
                  </a:cubicBezTo>
                  <a:lnTo>
                    <a:pt x="58" y="513"/>
                  </a:lnTo>
                  <a:cubicBezTo>
                    <a:pt x="57" y="512"/>
                    <a:pt x="57" y="512"/>
                    <a:pt x="57" y="511"/>
                  </a:cubicBezTo>
                  <a:lnTo>
                    <a:pt x="27" y="457"/>
                  </a:lnTo>
                  <a:lnTo>
                    <a:pt x="15" y="427"/>
                  </a:lnTo>
                  <a:lnTo>
                    <a:pt x="7" y="395"/>
                  </a:lnTo>
                  <a:lnTo>
                    <a:pt x="2" y="363"/>
                  </a:lnTo>
                  <a:lnTo>
                    <a:pt x="0" y="329"/>
                  </a:lnTo>
                  <a:close/>
                  <a:moveTo>
                    <a:pt x="18" y="360"/>
                  </a:moveTo>
                  <a:lnTo>
                    <a:pt x="23" y="391"/>
                  </a:lnTo>
                  <a:lnTo>
                    <a:pt x="30" y="421"/>
                  </a:lnTo>
                  <a:lnTo>
                    <a:pt x="41" y="449"/>
                  </a:lnTo>
                  <a:lnTo>
                    <a:pt x="71" y="504"/>
                  </a:lnTo>
                  <a:lnTo>
                    <a:pt x="70" y="502"/>
                  </a:lnTo>
                  <a:lnTo>
                    <a:pt x="110" y="550"/>
                  </a:lnTo>
                  <a:lnTo>
                    <a:pt x="109" y="549"/>
                  </a:lnTo>
                  <a:lnTo>
                    <a:pt x="157" y="588"/>
                  </a:lnTo>
                  <a:lnTo>
                    <a:pt x="155" y="587"/>
                  </a:lnTo>
                  <a:lnTo>
                    <a:pt x="210" y="616"/>
                  </a:lnTo>
                  <a:lnTo>
                    <a:pt x="209" y="616"/>
                  </a:lnTo>
                  <a:lnTo>
                    <a:pt x="238" y="626"/>
                  </a:lnTo>
                  <a:lnTo>
                    <a:pt x="269" y="634"/>
                  </a:lnTo>
                  <a:lnTo>
                    <a:pt x="300" y="639"/>
                  </a:lnTo>
                  <a:lnTo>
                    <a:pt x="332" y="640"/>
                  </a:lnTo>
                  <a:lnTo>
                    <a:pt x="364" y="639"/>
                  </a:lnTo>
                  <a:lnTo>
                    <a:pt x="396" y="634"/>
                  </a:lnTo>
                  <a:lnTo>
                    <a:pt x="426" y="626"/>
                  </a:lnTo>
                  <a:lnTo>
                    <a:pt x="456" y="616"/>
                  </a:lnTo>
                  <a:lnTo>
                    <a:pt x="455" y="616"/>
                  </a:lnTo>
                  <a:lnTo>
                    <a:pt x="510" y="587"/>
                  </a:lnTo>
                  <a:lnTo>
                    <a:pt x="508" y="588"/>
                  </a:lnTo>
                  <a:lnTo>
                    <a:pt x="556" y="549"/>
                  </a:lnTo>
                  <a:lnTo>
                    <a:pt x="555" y="550"/>
                  </a:lnTo>
                  <a:lnTo>
                    <a:pt x="595" y="502"/>
                  </a:lnTo>
                  <a:lnTo>
                    <a:pt x="594" y="504"/>
                  </a:lnTo>
                  <a:lnTo>
                    <a:pt x="623" y="450"/>
                  </a:lnTo>
                  <a:lnTo>
                    <a:pt x="634" y="422"/>
                  </a:lnTo>
                  <a:lnTo>
                    <a:pt x="642" y="392"/>
                  </a:lnTo>
                  <a:lnTo>
                    <a:pt x="647" y="361"/>
                  </a:lnTo>
                  <a:lnTo>
                    <a:pt x="648" y="329"/>
                  </a:lnTo>
                  <a:lnTo>
                    <a:pt x="647" y="297"/>
                  </a:lnTo>
                  <a:lnTo>
                    <a:pt x="642" y="266"/>
                  </a:lnTo>
                  <a:lnTo>
                    <a:pt x="634" y="236"/>
                  </a:lnTo>
                  <a:lnTo>
                    <a:pt x="623" y="207"/>
                  </a:lnTo>
                  <a:lnTo>
                    <a:pt x="624" y="208"/>
                  </a:lnTo>
                  <a:lnTo>
                    <a:pt x="594" y="153"/>
                  </a:lnTo>
                  <a:lnTo>
                    <a:pt x="595" y="155"/>
                  </a:lnTo>
                  <a:lnTo>
                    <a:pt x="555" y="108"/>
                  </a:lnTo>
                  <a:lnTo>
                    <a:pt x="556" y="109"/>
                  </a:lnTo>
                  <a:lnTo>
                    <a:pt x="508" y="69"/>
                  </a:lnTo>
                  <a:lnTo>
                    <a:pt x="510" y="70"/>
                  </a:lnTo>
                  <a:lnTo>
                    <a:pt x="455" y="41"/>
                  </a:lnTo>
                  <a:lnTo>
                    <a:pt x="456" y="41"/>
                  </a:lnTo>
                  <a:lnTo>
                    <a:pt x="427" y="31"/>
                  </a:lnTo>
                  <a:lnTo>
                    <a:pt x="397" y="23"/>
                  </a:lnTo>
                  <a:lnTo>
                    <a:pt x="365" y="18"/>
                  </a:lnTo>
                  <a:lnTo>
                    <a:pt x="333" y="16"/>
                  </a:lnTo>
                  <a:lnTo>
                    <a:pt x="301" y="18"/>
                  </a:lnTo>
                  <a:lnTo>
                    <a:pt x="269" y="23"/>
                  </a:lnTo>
                  <a:lnTo>
                    <a:pt x="239" y="31"/>
                  </a:lnTo>
                  <a:lnTo>
                    <a:pt x="209" y="41"/>
                  </a:lnTo>
                  <a:lnTo>
                    <a:pt x="210" y="41"/>
                  </a:lnTo>
                  <a:lnTo>
                    <a:pt x="155" y="70"/>
                  </a:lnTo>
                  <a:lnTo>
                    <a:pt x="157" y="69"/>
                  </a:lnTo>
                  <a:lnTo>
                    <a:pt x="109" y="109"/>
                  </a:lnTo>
                  <a:lnTo>
                    <a:pt x="110" y="108"/>
                  </a:lnTo>
                  <a:lnTo>
                    <a:pt x="70" y="155"/>
                  </a:lnTo>
                  <a:lnTo>
                    <a:pt x="71" y="153"/>
                  </a:lnTo>
                  <a:lnTo>
                    <a:pt x="41" y="208"/>
                  </a:lnTo>
                  <a:lnTo>
                    <a:pt x="41" y="207"/>
                  </a:lnTo>
                  <a:lnTo>
                    <a:pt x="31" y="235"/>
                  </a:lnTo>
                  <a:lnTo>
                    <a:pt x="23" y="265"/>
                  </a:lnTo>
                  <a:lnTo>
                    <a:pt x="18" y="296"/>
                  </a:lnTo>
                  <a:lnTo>
                    <a:pt x="16" y="328"/>
                  </a:lnTo>
                  <a:lnTo>
                    <a:pt x="18" y="36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2059" name="Picture 906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9" y="789"/>
              <a:ext cx="87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Oval 908"/>
            <p:cNvSpPr>
              <a:spLocks noChangeArrowheads="1"/>
            </p:cNvSpPr>
            <p:nvPr/>
          </p:nvSpPr>
          <p:spPr bwMode="auto">
            <a:xfrm>
              <a:off x="2207" y="797"/>
              <a:ext cx="50" cy="50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" name="Freeform 909"/>
            <p:cNvSpPr>
              <a:spLocks noEditPoints="1"/>
            </p:cNvSpPr>
            <p:nvPr/>
          </p:nvSpPr>
          <p:spPr bwMode="auto">
            <a:xfrm>
              <a:off x="2207" y="797"/>
              <a:ext cx="51" cy="51"/>
            </a:xfrm>
            <a:custGeom>
              <a:avLst/>
              <a:gdLst>
                <a:gd name="T0" fmla="*/ 7 w 656"/>
                <a:gd name="T1" fmla="*/ 263 h 656"/>
                <a:gd name="T2" fmla="*/ 26 w 656"/>
                <a:gd name="T3" fmla="*/ 200 h 656"/>
                <a:gd name="T4" fmla="*/ 96 w 656"/>
                <a:gd name="T5" fmla="*/ 97 h 656"/>
                <a:gd name="T6" fmla="*/ 146 w 656"/>
                <a:gd name="T7" fmla="*/ 56 h 656"/>
                <a:gd name="T8" fmla="*/ 231 w 656"/>
                <a:gd name="T9" fmla="*/ 15 h 656"/>
                <a:gd name="T10" fmla="*/ 328 w 656"/>
                <a:gd name="T11" fmla="*/ 0 h 656"/>
                <a:gd name="T12" fmla="*/ 426 w 656"/>
                <a:gd name="T13" fmla="*/ 15 h 656"/>
                <a:gd name="T14" fmla="*/ 511 w 656"/>
                <a:gd name="T15" fmla="*/ 56 h 656"/>
                <a:gd name="T16" fmla="*/ 561 w 656"/>
                <a:gd name="T17" fmla="*/ 97 h 656"/>
                <a:gd name="T18" fmla="*/ 630 w 656"/>
                <a:gd name="T19" fmla="*/ 200 h 656"/>
                <a:gd name="T20" fmla="*/ 650 w 656"/>
                <a:gd name="T21" fmla="*/ 262 h 656"/>
                <a:gd name="T22" fmla="*/ 655 w 656"/>
                <a:gd name="T23" fmla="*/ 362 h 656"/>
                <a:gd name="T24" fmla="*/ 631 w 656"/>
                <a:gd name="T25" fmla="*/ 456 h 656"/>
                <a:gd name="T26" fmla="*/ 600 w 656"/>
                <a:gd name="T27" fmla="*/ 513 h 656"/>
                <a:gd name="T28" fmla="*/ 513 w 656"/>
                <a:gd name="T29" fmla="*/ 600 h 656"/>
                <a:gd name="T30" fmla="*/ 456 w 656"/>
                <a:gd name="T31" fmla="*/ 631 h 656"/>
                <a:gd name="T32" fmla="*/ 363 w 656"/>
                <a:gd name="T33" fmla="*/ 655 h 656"/>
                <a:gd name="T34" fmla="*/ 263 w 656"/>
                <a:gd name="T35" fmla="*/ 650 h 656"/>
                <a:gd name="T36" fmla="*/ 200 w 656"/>
                <a:gd name="T37" fmla="*/ 631 h 656"/>
                <a:gd name="T38" fmla="*/ 97 w 656"/>
                <a:gd name="T39" fmla="*/ 561 h 656"/>
                <a:gd name="T40" fmla="*/ 56 w 656"/>
                <a:gd name="T41" fmla="*/ 511 h 656"/>
                <a:gd name="T42" fmla="*/ 15 w 656"/>
                <a:gd name="T43" fmla="*/ 427 h 656"/>
                <a:gd name="T44" fmla="*/ 0 w 656"/>
                <a:gd name="T45" fmla="*/ 329 h 656"/>
                <a:gd name="T46" fmla="*/ 30 w 656"/>
                <a:gd name="T47" fmla="*/ 421 h 656"/>
                <a:gd name="T48" fmla="*/ 70 w 656"/>
                <a:gd name="T49" fmla="*/ 504 h 656"/>
                <a:gd name="T50" fmla="*/ 108 w 656"/>
                <a:gd name="T51" fmla="*/ 549 h 656"/>
                <a:gd name="T52" fmla="*/ 208 w 656"/>
                <a:gd name="T53" fmla="*/ 616 h 656"/>
                <a:gd name="T54" fmla="*/ 265 w 656"/>
                <a:gd name="T55" fmla="*/ 634 h 656"/>
                <a:gd name="T56" fmla="*/ 360 w 656"/>
                <a:gd name="T57" fmla="*/ 639 h 656"/>
                <a:gd name="T58" fmla="*/ 450 w 656"/>
                <a:gd name="T59" fmla="*/ 616 h 656"/>
                <a:gd name="T60" fmla="*/ 502 w 656"/>
                <a:gd name="T61" fmla="*/ 588 h 656"/>
                <a:gd name="T62" fmla="*/ 588 w 656"/>
                <a:gd name="T63" fmla="*/ 502 h 656"/>
                <a:gd name="T64" fmla="*/ 616 w 656"/>
                <a:gd name="T65" fmla="*/ 450 h 656"/>
                <a:gd name="T66" fmla="*/ 639 w 656"/>
                <a:gd name="T67" fmla="*/ 361 h 656"/>
                <a:gd name="T68" fmla="*/ 634 w 656"/>
                <a:gd name="T69" fmla="*/ 266 h 656"/>
                <a:gd name="T70" fmla="*/ 616 w 656"/>
                <a:gd name="T71" fmla="*/ 208 h 656"/>
                <a:gd name="T72" fmla="*/ 549 w 656"/>
                <a:gd name="T73" fmla="*/ 108 h 656"/>
                <a:gd name="T74" fmla="*/ 504 w 656"/>
                <a:gd name="T75" fmla="*/ 70 h 656"/>
                <a:gd name="T76" fmla="*/ 422 w 656"/>
                <a:gd name="T77" fmla="*/ 31 h 656"/>
                <a:gd name="T78" fmla="*/ 329 w 656"/>
                <a:gd name="T79" fmla="*/ 16 h 656"/>
                <a:gd name="T80" fmla="*/ 236 w 656"/>
                <a:gd name="T81" fmla="*/ 31 h 656"/>
                <a:gd name="T82" fmla="*/ 153 w 656"/>
                <a:gd name="T83" fmla="*/ 70 h 656"/>
                <a:gd name="T84" fmla="*/ 109 w 656"/>
                <a:gd name="T85" fmla="*/ 108 h 656"/>
                <a:gd name="T86" fmla="*/ 41 w 656"/>
                <a:gd name="T87" fmla="*/ 208 h 656"/>
                <a:gd name="T88" fmla="*/ 23 w 656"/>
                <a:gd name="T89" fmla="*/ 265 h 656"/>
                <a:gd name="T90" fmla="*/ 18 w 656"/>
                <a:gd name="T91" fmla="*/ 36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6" h="656">
                  <a:moveTo>
                    <a:pt x="0" y="329"/>
                  </a:moveTo>
                  <a:lnTo>
                    <a:pt x="2" y="296"/>
                  </a:lnTo>
                  <a:lnTo>
                    <a:pt x="7" y="263"/>
                  </a:lnTo>
                  <a:lnTo>
                    <a:pt x="15" y="231"/>
                  </a:lnTo>
                  <a:lnTo>
                    <a:pt x="26" y="201"/>
                  </a:lnTo>
                  <a:cubicBezTo>
                    <a:pt x="26" y="201"/>
                    <a:pt x="26" y="201"/>
                    <a:pt x="26" y="200"/>
                  </a:cubicBezTo>
                  <a:lnTo>
                    <a:pt x="56" y="146"/>
                  </a:lnTo>
                  <a:cubicBezTo>
                    <a:pt x="56" y="145"/>
                    <a:pt x="56" y="145"/>
                    <a:pt x="57" y="144"/>
                  </a:cubicBezTo>
                  <a:lnTo>
                    <a:pt x="96" y="97"/>
                  </a:lnTo>
                  <a:cubicBezTo>
                    <a:pt x="97" y="97"/>
                    <a:pt x="97" y="97"/>
                    <a:pt x="97" y="96"/>
                  </a:cubicBezTo>
                  <a:lnTo>
                    <a:pt x="144" y="57"/>
                  </a:lnTo>
                  <a:cubicBezTo>
                    <a:pt x="145" y="56"/>
                    <a:pt x="145" y="56"/>
                    <a:pt x="146" y="56"/>
                  </a:cubicBezTo>
                  <a:lnTo>
                    <a:pt x="200" y="26"/>
                  </a:lnTo>
                  <a:cubicBezTo>
                    <a:pt x="201" y="26"/>
                    <a:pt x="201" y="26"/>
                    <a:pt x="201" y="26"/>
                  </a:cubicBezTo>
                  <a:lnTo>
                    <a:pt x="231" y="15"/>
                  </a:lnTo>
                  <a:lnTo>
                    <a:pt x="262" y="7"/>
                  </a:lnTo>
                  <a:lnTo>
                    <a:pt x="295" y="2"/>
                  </a:lnTo>
                  <a:lnTo>
                    <a:pt x="328" y="0"/>
                  </a:lnTo>
                  <a:lnTo>
                    <a:pt x="362" y="2"/>
                  </a:lnTo>
                  <a:lnTo>
                    <a:pt x="394" y="7"/>
                  </a:lnTo>
                  <a:lnTo>
                    <a:pt x="426" y="15"/>
                  </a:lnTo>
                  <a:lnTo>
                    <a:pt x="456" y="26"/>
                  </a:lnTo>
                  <a:cubicBezTo>
                    <a:pt x="456" y="26"/>
                    <a:pt x="456" y="26"/>
                    <a:pt x="457" y="26"/>
                  </a:cubicBezTo>
                  <a:lnTo>
                    <a:pt x="511" y="56"/>
                  </a:lnTo>
                  <a:cubicBezTo>
                    <a:pt x="512" y="56"/>
                    <a:pt x="512" y="56"/>
                    <a:pt x="513" y="57"/>
                  </a:cubicBezTo>
                  <a:lnTo>
                    <a:pt x="560" y="96"/>
                  </a:lnTo>
                  <a:cubicBezTo>
                    <a:pt x="560" y="97"/>
                    <a:pt x="561" y="97"/>
                    <a:pt x="561" y="97"/>
                  </a:cubicBezTo>
                  <a:lnTo>
                    <a:pt x="600" y="144"/>
                  </a:lnTo>
                  <a:cubicBezTo>
                    <a:pt x="600" y="145"/>
                    <a:pt x="601" y="145"/>
                    <a:pt x="601" y="146"/>
                  </a:cubicBezTo>
                  <a:lnTo>
                    <a:pt x="630" y="200"/>
                  </a:lnTo>
                  <a:cubicBezTo>
                    <a:pt x="631" y="201"/>
                    <a:pt x="631" y="201"/>
                    <a:pt x="631" y="201"/>
                  </a:cubicBezTo>
                  <a:lnTo>
                    <a:pt x="641" y="231"/>
                  </a:lnTo>
                  <a:lnTo>
                    <a:pt x="650" y="262"/>
                  </a:lnTo>
                  <a:lnTo>
                    <a:pt x="655" y="295"/>
                  </a:lnTo>
                  <a:lnTo>
                    <a:pt x="656" y="328"/>
                  </a:lnTo>
                  <a:lnTo>
                    <a:pt x="655" y="362"/>
                  </a:lnTo>
                  <a:lnTo>
                    <a:pt x="650" y="394"/>
                  </a:lnTo>
                  <a:lnTo>
                    <a:pt x="642" y="426"/>
                  </a:lnTo>
                  <a:lnTo>
                    <a:pt x="631" y="456"/>
                  </a:lnTo>
                  <a:cubicBezTo>
                    <a:pt x="631" y="456"/>
                    <a:pt x="631" y="456"/>
                    <a:pt x="630" y="457"/>
                  </a:cubicBezTo>
                  <a:lnTo>
                    <a:pt x="601" y="511"/>
                  </a:lnTo>
                  <a:cubicBezTo>
                    <a:pt x="601" y="512"/>
                    <a:pt x="600" y="512"/>
                    <a:pt x="600" y="513"/>
                  </a:cubicBezTo>
                  <a:lnTo>
                    <a:pt x="561" y="560"/>
                  </a:lnTo>
                  <a:cubicBezTo>
                    <a:pt x="561" y="560"/>
                    <a:pt x="560" y="561"/>
                    <a:pt x="560" y="561"/>
                  </a:cubicBezTo>
                  <a:lnTo>
                    <a:pt x="513" y="600"/>
                  </a:lnTo>
                  <a:cubicBezTo>
                    <a:pt x="512" y="600"/>
                    <a:pt x="512" y="601"/>
                    <a:pt x="511" y="601"/>
                  </a:cubicBezTo>
                  <a:lnTo>
                    <a:pt x="457" y="631"/>
                  </a:lnTo>
                  <a:cubicBezTo>
                    <a:pt x="456" y="631"/>
                    <a:pt x="456" y="631"/>
                    <a:pt x="456" y="631"/>
                  </a:cubicBezTo>
                  <a:lnTo>
                    <a:pt x="427" y="641"/>
                  </a:lnTo>
                  <a:lnTo>
                    <a:pt x="395" y="650"/>
                  </a:lnTo>
                  <a:lnTo>
                    <a:pt x="363" y="655"/>
                  </a:lnTo>
                  <a:lnTo>
                    <a:pt x="329" y="656"/>
                  </a:lnTo>
                  <a:lnTo>
                    <a:pt x="296" y="655"/>
                  </a:lnTo>
                  <a:lnTo>
                    <a:pt x="263" y="650"/>
                  </a:lnTo>
                  <a:lnTo>
                    <a:pt x="231" y="642"/>
                  </a:lnTo>
                  <a:lnTo>
                    <a:pt x="201" y="631"/>
                  </a:lnTo>
                  <a:cubicBezTo>
                    <a:pt x="201" y="631"/>
                    <a:pt x="201" y="631"/>
                    <a:pt x="200" y="631"/>
                  </a:cubicBezTo>
                  <a:lnTo>
                    <a:pt x="146" y="601"/>
                  </a:lnTo>
                  <a:cubicBezTo>
                    <a:pt x="145" y="601"/>
                    <a:pt x="145" y="600"/>
                    <a:pt x="144" y="600"/>
                  </a:cubicBezTo>
                  <a:lnTo>
                    <a:pt x="97" y="561"/>
                  </a:lnTo>
                  <a:cubicBezTo>
                    <a:pt x="97" y="561"/>
                    <a:pt x="97" y="560"/>
                    <a:pt x="96" y="560"/>
                  </a:cubicBezTo>
                  <a:lnTo>
                    <a:pt x="57" y="513"/>
                  </a:lnTo>
                  <a:cubicBezTo>
                    <a:pt x="56" y="512"/>
                    <a:pt x="56" y="512"/>
                    <a:pt x="56" y="511"/>
                  </a:cubicBezTo>
                  <a:lnTo>
                    <a:pt x="26" y="457"/>
                  </a:lnTo>
                  <a:cubicBezTo>
                    <a:pt x="26" y="456"/>
                    <a:pt x="26" y="456"/>
                    <a:pt x="26" y="456"/>
                  </a:cubicBezTo>
                  <a:lnTo>
                    <a:pt x="15" y="427"/>
                  </a:lnTo>
                  <a:lnTo>
                    <a:pt x="7" y="395"/>
                  </a:lnTo>
                  <a:lnTo>
                    <a:pt x="2" y="363"/>
                  </a:lnTo>
                  <a:lnTo>
                    <a:pt x="0" y="329"/>
                  </a:lnTo>
                  <a:close/>
                  <a:moveTo>
                    <a:pt x="18" y="360"/>
                  </a:moveTo>
                  <a:lnTo>
                    <a:pt x="23" y="391"/>
                  </a:lnTo>
                  <a:lnTo>
                    <a:pt x="30" y="421"/>
                  </a:lnTo>
                  <a:lnTo>
                    <a:pt x="41" y="450"/>
                  </a:lnTo>
                  <a:lnTo>
                    <a:pt x="41" y="449"/>
                  </a:lnTo>
                  <a:lnTo>
                    <a:pt x="70" y="504"/>
                  </a:lnTo>
                  <a:lnTo>
                    <a:pt x="69" y="502"/>
                  </a:lnTo>
                  <a:lnTo>
                    <a:pt x="109" y="550"/>
                  </a:lnTo>
                  <a:lnTo>
                    <a:pt x="108" y="549"/>
                  </a:lnTo>
                  <a:lnTo>
                    <a:pt x="155" y="588"/>
                  </a:lnTo>
                  <a:lnTo>
                    <a:pt x="153" y="587"/>
                  </a:lnTo>
                  <a:lnTo>
                    <a:pt x="208" y="616"/>
                  </a:lnTo>
                  <a:lnTo>
                    <a:pt x="207" y="616"/>
                  </a:lnTo>
                  <a:lnTo>
                    <a:pt x="235" y="626"/>
                  </a:lnTo>
                  <a:lnTo>
                    <a:pt x="265" y="634"/>
                  </a:lnTo>
                  <a:lnTo>
                    <a:pt x="296" y="639"/>
                  </a:lnTo>
                  <a:lnTo>
                    <a:pt x="328" y="640"/>
                  </a:lnTo>
                  <a:lnTo>
                    <a:pt x="360" y="639"/>
                  </a:lnTo>
                  <a:lnTo>
                    <a:pt x="391" y="634"/>
                  </a:lnTo>
                  <a:lnTo>
                    <a:pt x="421" y="626"/>
                  </a:lnTo>
                  <a:lnTo>
                    <a:pt x="450" y="616"/>
                  </a:lnTo>
                  <a:lnTo>
                    <a:pt x="449" y="616"/>
                  </a:lnTo>
                  <a:lnTo>
                    <a:pt x="504" y="587"/>
                  </a:lnTo>
                  <a:lnTo>
                    <a:pt x="502" y="588"/>
                  </a:lnTo>
                  <a:lnTo>
                    <a:pt x="550" y="549"/>
                  </a:lnTo>
                  <a:lnTo>
                    <a:pt x="549" y="550"/>
                  </a:lnTo>
                  <a:lnTo>
                    <a:pt x="588" y="502"/>
                  </a:lnTo>
                  <a:lnTo>
                    <a:pt x="587" y="504"/>
                  </a:lnTo>
                  <a:lnTo>
                    <a:pt x="616" y="449"/>
                  </a:lnTo>
                  <a:lnTo>
                    <a:pt x="616" y="450"/>
                  </a:lnTo>
                  <a:lnTo>
                    <a:pt x="626" y="422"/>
                  </a:lnTo>
                  <a:lnTo>
                    <a:pt x="634" y="392"/>
                  </a:lnTo>
                  <a:lnTo>
                    <a:pt x="639" y="361"/>
                  </a:lnTo>
                  <a:lnTo>
                    <a:pt x="640" y="329"/>
                  </a:lnTo>
                  <a:lnTo>
                    <a:pt x="639" y="297"/>
                  </a:lnTo>
                  <a:lnTo>
                    <a:pt x="634" y="266"/>
                  </a:lnTo>
                  <a:lnTo>
                    <a:pt x="626" y="236"/>
                  </a:lnTo>
                  <a:lnTo>
                    <a:pt x="616" y="207"/>
                  </a:lnTo>
                  <a:lnTo>
                    <a:pt x="616" y="208"/>
                  </a:lnTo>
                  <a:lnTo>
                    <a:pt x="587" y="153"/>
                  </a:lnTo>
                  <a:lnTo>
                    <a:pt x="588" y="155"/>
                  </a:lnTo>
                  <a:lnTo>
                    <a:pt x="549" y="108"/>
                  </a:lnTo>
                  <a:lnTo>
                    <a:pt x="550" y="109"/>
                  </a:lnTo>
                  <a:lnTo>
                    <a:pt x="502" y="69"/>
                  </a:lnTo>
                  <a:lnTo>
                    <a:pt x="504" y="70"/>
                  </a:lnTo>
                  <a:lnTo>
                    <a:pt x="449" y="41"/>
                  </a:lnTo>
                  <a:lnTo>
                    <a:pt x="450" y="41"/>
                  </a:lnTo>
                  <a:lnTo>
                    <a:pt x="422" y="31"/>
                  </a:lnTo>
                  <a:lnTo>
                    <a:pt x="392" y="23"/>
                  </a:lnTo>
                  <a:lnTo>
                    <a:pt x="361" y="18"/>
                  </a:lnTo>
                  <a:lnTo>
                    <a:pt x="329" y="16"/>
                  </a:lnTo>
                  <a:lnTo>
                    <a:pt x="297" y="18"/>
                  </a:lnTo>
                  <a:lnTo>
                    <a:pt x="266" y="23"/>
                  </a:lnTo>
                  <a:lnTo>
                    <a:pt x="236" y="31"/>
                  </a:lnTo>
                  <a:lnTo>
                    <a:pt x="207" y="41"/>
                  </a:lnTo>
                  <a:lnTo>
                    <a:pt x="208" y="41"/>
                  </a:lnTo>
                  <a:lnTo>
                    <a:pt x="153" y="70"/>
                  </a:lnTo>
                  <a:lnTo>
                    <a:pt x="155" y="69"/>
                  </a:lnTo>
                  <a:lnTo>
                    <a:pt x="108" y="109"/>
                  </a:lnTo>
                  <a:lnTo>
                    <a:pt x="109" y="108"/>
                  </a:lnTo>
                  <a:lnTo>
                    <a:pt x="69" y="155"/>
                  </a:lnTo>
                  <a:lnTo>
                    <a:pt x="70" y="153"/>
                  </a:lnTo>
                  <a:lnTo>
                    <a:pt x="41" y="208"/>
                  </a:lnTo>
                  <a:lnTo>
                    <a:pt x="41" y="207"/>
                  </a:lnTo>
                  <a:lnTo>
                    <a:pt x="31" y="235"/>
                  </a:lnTo>
                  <a:lnTo>
                    <a:pt x="23" y="265"/>
                  </a:lnTo>
                  <a:lnTo>
                    <a:pt x="18" y="296"/>
                  </a:lnTo>
                  <a:lnTo>
                    <a:pt x="16" y="328"/>
                  </a:lnTo>
                  <a:lnTo>
                    <a:pt x="18" y="36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2063" name="Picture 910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5" y="1066"/>
              <a:ext cx="8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Oval 912"/>
            <p:cNvSpPr>
              <a:spLocks noChangeArrowheads="1"/>
            </p:cNvSpPr>
            <p:nvPr/>
          </p:nvSpPr>
          <p:spPr bwMode="auto">
            <a:xfrm>
              <a:off x="2283" y="1074"/>
              <a:ext cx="50" cy="51"/>
            </a:xfrm>
            <a:prstGeom prst="ellipse">
              <a:avLst/>
            </a:prstGeom>
            <a:solidFill>
              <a:srgbClr val="00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Freeform 913"/>
            <p:cNvSpPr>
              <a:spLocks noEditPoints="1"/>
            </p:cNvSpPr>
            <p:nvPr/>
          </p:nvSpPr>
          <p:spPr bwMode="auto">
            <a:xfrm>
              <a:off x="2282" y="1074"/>
              <a:ext cx="51" cy="52"/>
            </a:xfrm>
            <a:custGeom>
              <a:avLst/>
              <a:gdLst>
                <a:gd name="T0" fmla="*/ 7 w 656"/>
                <a:gd name="T1" fmla="*/ 266 h 664"/>
                <a:gd name="T2" fmla="*/ 26 w 656"/>
                <a:gd name="T3" fmla="*/ 203 h 664"/>
                <a:gd name="T4" fmla="*/ 96 w 656"/>
                <a:gd name="T5" fmla="*/ 98 h 664"/>
                <a:gd name="T6" fmla="*/ 146 w 656"/>
                <a:gd name="T7" fmla="*/ 57 h 664"/>
                <a:gd name="T8" fmla="*/ 231 w 656"/>
                <a:gd name="T9" fmla="*/ 15 h 664"/>
                <a:gd name="T10" fmla="*/ 328 w 656"/>
                <a:gd name="T11" fmla="*/ 0 h 664"/>
                <a:gd name="T12" fmla="*/ 426 w 656"/>
                <a:gd name="T13" fmla="*/ 15 h 664"/>
                <a:gd name="T14" fmla="*/ 513 w 656"/>
                <a:gd name="T15" fmla="*/ 58 h 664"/>
                <a:gd name="T16" fmla="*/ 600 w 656"/>
                <a:gd name="T17" fmla="*/ 146 h 664"/>
                <a:gd name="T18" fmla="*/ 631 w 656"/>
                <a:gd name="T19" fmla="*/ 204 h 664"/>
                <a:gd name="T20" fmla="*/ 655 w 656"/>
                <a:gd name="T21" fmla="*/ 298 h 664"/>
                <a:gd name="T22" fmla="*/ 650 w 656"/>
                <a:gd name="T23" fmla="*/ 399 h 664"/>
                <a:gd name="T24" fmla="*/ 631 w 656"/>
                <a:gd name="T25" fmla="*/ 462 h 664"/>
                <a:gd name="T26" fmla="*/ 561 w 656"/>
                <a:gd name="T27" fmla="*/ 567 h 664"/>
                <a:gd name="T28" fmla="*/ 511 w 656"/>
                <a:gd name="T29" fmla="*/ 608 h 664"/>
                <a:gd name="T30" fmla="*/ 395 w 656"/>
                <a:gd name="T31" fmla="*/ 658 h 664"/>
                <a:gd name="T32" fmla="*/ 296 w 656"/>
                <a:gd name="T33" fmla="*/ 663 h 664"/>
                <a:gd name="T34" fmla="*/ 201 w 656"/>
                <a:gd name="T35" fmla="*/ 638 h 664"/>
                <a:gd name="T36" fmla="*/ 144 w 656"/>
                <a:gd name="T37" fmla="*/ 607 h 664"/>
                <a:gd name="T38" fmla="*/ 57 w 656"/>
                <a:gd name="T39" fmla="*/ 519 h 664"/>
                <a:gd name="T40" fmla="*/ 26 w 656"/>
                <a:gd name="T41" fmla="*/ 461 h 664"/>
                <a:gd name="T42" fmla="*/ 2 w 656"/>
                <a:gd name="T43" fmla="*/ 367 h 664"/>
                <a:gd name="T44" fmla="*/ 23 w 656"/>
                <a:gd name="T45" fmla="*/ 396 h 664"/>
                <a:gd name="T46" fmla="*/ 41 w 656"/>
                <a:gd name="T47" fmla="*/ 455 h 664"/>
                <a:gd name="T48" fmla="*/ 109 w 656"/>
                <a:gd name="T49" fmla="*/ 556 h 664"/>
                <a:gd name="T50" fmla="*/ 153 w 656"/>
                <a:gd name="T51" fmla="*/ 594 h 664"/>
                <a:gd name="T52" fmla="*/ 235 w 656"/>
                <a:gd name="T53" fmla="*/ 634 h 664"/>
                <a:gd name="T54" fmla="*/ 328 w 656"/>
                <a:gd name="T55" fmla="*/ 648 h 664"/>
                <a:gd name="T56" fmla="*/ 421 w 656"/>
                <a:gd name="T57" fmla="*/ 634 h 664"/>
                <a:gd name="T58" fmla="*/ 502 w 656"/>
                <a:gd name="T59" fmla="*/ 595 h 664"/>
                <a:gd name="T60" fmla="*/ 588 w 656"/>
                <a:gd name="T61" fmla="*/ 508 h 664"/>
                <a:gd name="T62" fmla="*/ 616 w 656"/>
                <a:gd name="T63" fmla="*/ 456 h 664"/>
                <a:gd name="T64" fmla="*/ 639 w 656"/>
                <a:gd name="T65" fmla="*/ 365 h 664"/>
                <a:gd name="T66" fmla="*/ 634 w 656"/>
                <a:gd name="T67" fmla="*/ 269 h 664"/>
                <a:gd name="T68" fmla="*/ 616 w 656"/>
                <a:gd name="T69" fmla="*/ 210 h 664"/>
                <a:gd name="T70" fmla="*/ 549 w 656"/>
                <a:gd name="T71" fmla="*/ 109 h 664"/>
                <a:gd name="T72" fmla="*/ 504 w 656"/>
                <a:gd name="T73" fmla="*/ 71 h 664"/>
                <a:gd name="T74" fmla="*/ 392 w 656"/>
                <a:gd name="T75" fmla="*/ 23 h 664"/>
                <a:gd name="T76" fmla="*/ 297 w 656"/>
                <a:gd name="T77" fmla="*/ 18 h 664"/>
                <a:gd name="T78" fmla="*/ 207 w 656"/>
                <a:gd name="T79" fmla="*/ 41 h 664"/>
                <a:gd name="T80" fmla="*/ 155 w 656"/>
                <a:gd name="T81" fmla="*/ 70 h 664"/>
                <a:gd name="T82" fmla="*/ 69 w 656"/>
                <a:gd name="T83" fmla="*/ 157 h 664"/>
                <a:gd name="T84" fmla="*/ 41 w 656"/>
                <a:gd name="T85" fmla="*/ 209 h 664"/>
                <a:gd name="T86" fmla="*/ 18 w 656"/>
                <a:gd name="T87" fmla="*/ 30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56" h="664">
                  <a:moveTo>
                    <a:pt x="0" y="333"/>
                  </a:moveTo>
                  <a:lnTo>
                    <a:pt x="2" y="299"/>
                  </a:lnTo>
                  <a:lnTo>
                    <a:pt x="7" y="266"/>
                  </a:lnTo>
                  <a:lnTo>
                    <a:pt x="15" y="234"/>
                  </a:lnTo>
                  <a:lnTo>
                    <a:pt x="26" y="204"/>
                  </a:lnTo>
                  <a:cubicBezTo>
                    <a:pt x="26" y="203"/>
                    <a:pt x="26" y="203"/>
                    <a:pt x="26" y="203"/>
                  </a:cubicBezTo>
                  <a:lnTo>
                    <a:pt x="56" y="148"/>
                  </a:lnTo>
                  <a:cubicBezTo>
                    <a:pt x="56" y="147"/>
                    <a:pt x="56" y="147"/>
                    <a:pt x="57" y="146"/>
                  </a:cubicBezTo>
                  <a:lnTo>
                    <a:pt x="96" y="98"/>
                  </a:lnTo>
                  <a:cubicBezTo>
                    <a:pt x="97" y="98"/>
                    <a:pt x="97" y="98"/>
                    <a:pt x="97" y="97"/>
                  </a:cubicBezTo>
                  <a:lnTo>
                    <a:pt x="144" y="58"/>
                  </a:lnTo>
                  <a:cubicBezTo>
                    <a:pt x="145" y="58"/>
                    <a:pt x="145" y="57"/>
                    <a:pt x="146" y="57"/>
                  </a:cubicBezTo>
                  <a:lnTo>
                    <a:pt x="200" y="27"/>
                  </a:lnTo>
                  <a:cubicBezTo>
                    <a:pt x="200" y="27"/>
                    <a:pt x="201" y="27"/>
                    <a:pt x="201" y="26"/>
                  </a:cubicBezTo>
                  <a:lnTo>
                    <a:pt x="231" y="15"/>
                  </a:lnTo>
                  <a:lnTo>
                    <a:pt x="262" y="7"/>
                  </a:lnTo>
                  <a:lnTo>
                    <a:pt x="295" y="2"/>
                  </a:lnTo>
                  <a:lnTo>
                    <a:pt x="328" y="0"/>
                  </a:lnTo>
                  <a:lnTo>
                    <a:pt x="362" y="2"/>
                  </a:lnTo>
                  <a:lnTo>
                    <a:pt x="394" y="7"/>
                  </a:lnTo>
                  <a:lnTo>
                    <a:pt x="426" y="15"/>
                  </a:lnTo>
                  <a:lnTo>
                    <a:pt x="456" y="26"/>
                  </a:lnTo>
                  <a:lnTo>
                    <a:pt x="511" y="57"/>
                  </a:lnTo>
                  <a:cubicBezTo>
                    <a:pt x="512" y="57"/>
                    <a:pt x="512" y="57"/>
                    <a:pt x="513" y="58"/>
                  </a:cubicBezTo>
                  <a:lnTo>
                    <a:pt x="560" y="97"/>
                  </a:lnTo>
                  <a:cubicBezTo>
                    <a:pt x="560" y="98"/>
                    <a:pt x="561" y="98"/>
                    <a:pt x="561" y="98"/>
                  </a:cubicBezTo>
                  <a:lnTo>
                    <a:pt x="600" y="146"/>
                  </a:lnTo>
                  <a:cubicBezTo>
                    <a:pt x="600" y="147"/>
                    <a:pt x="601" y="147"/>
                    <a:pt x="601" y="148"/>
                  </a:cubicBezTo>
                  <a:lnTo>
                    <a:pt x="631" y="203"/>
                  </a:lnTo>
                  <a:cubicBezTo>
                    <a:pt x="631" y="203"/>
                    <a:pt x="631" y="203"/>
                    <a:pt x="631" y="204"/>
                  </a:cubicBezTo>
                  <a:lnTo>
                    <a:pt x="642" y="234"/>
                  </a:lnTo>
                  <a:lnTo>
                    <a:pt x="650" y="265"/>
                  </a:lnTo>
                  <a:lnTo>
                    <a:pt x="655" y="298"/>
                  </a:lnTo>
                  <a:lnTo>
                    <a:pt x="656" y="332"/>
                  </a:lnTo>
                  <a:lnTo>
                    <a:pt x="655" y="366"/>
                  </a:lnTo>
                  <a:lnTo>
                    <a:pt x="650" y="399"/>
                  </a:lnTo>
                  <a:lnTo>
                    <a:pt x="642" y="431"/>
                  </a:lnTo>
                  <a:lnTo>
                    <a:pt x="631" y="461"/>
                  </a:lnTo>
                  <a:cubicBezTo>
                    <a:pt x="631" y="462"/>
                    <a:pt x="631" y="462"/>
                    <a:pt x="631" y="462"/>
                  </a:cubicBezTo>
                  <a:lnTo>
                    <a:pt x="601" y="517"/>
                  </a:lnTo>
                  <a:cubicBezTo>
                    <a:pt x="601" y="518"/>
                    <a:pt x="600" y="518"/>
                    <a:pt x="600" y="519"/>
                  </a:cubicBezTo>
                  <a:lnTo>
                    <a:pt x="561" y="567"/>
                  </a:lnTo>
                  <a:cubicBezTo>
                    <a:pt x="561" y="567"/>
                    <a:pt x="560" y="567"/>
                    <a:pt x="560" y="568"/>
                  </a:cubicBezTo>
                  <a:lnTo>
                    <a:pt x="513" y="607"/>
                  </a:lnTo>
                  <a:cubicBezTo>
                    <a:pt x="512" y="607"/>
                    <a:pt x="512" y="608"/>
                    <a:pt x="511" y="608"/>
                  </a:cubicBezTo>
                  <a:lnTo>
                    <a:pt x="457" y="638"/>
                  </a:lnTo>
                  <a:lnTo>
                    <a:pt x="427" y="649"/>
                  </a:lnTo>
                  <a:lnTo>
                    <a:pt x="395" y="658"/>
                  </a:lnTo>
                  <a:lnTo>
                    <a:pt x="363" y="663"/>
                  </a:lnTo>
                  <a:lnTo>
                    <a:pt x="329" y="664"/>
                  </a:lnTo>
                  <a:lnTo>
                    <a:pt x="296" y="663"/>
                  </a:lnTo>
                  <a:lnTo>
                    <a:pt x="263" y="658"/>
                  </a:lnTo>
                  <a:lnTo>
                    <a:pt x="231" y="650"/>
                  </a:lnTo>
                  <a:lnTo>
                    <a:pt x="201" y="638"/>
                  </a:lnTo>
                  <a:cubicBezTo>
                    <a:pt x="201" y="638"/>
                    <a:pt x="200" y="638"/>
                    <a:pt x="200" y="638"/>
                  </a:cubicBezTo>
                  <a:lnTo>
                    <a:pt x="146" y="608"/>
                  </a:lnTo>
                  <a:cubicBezTo>
                    <a:pt x="145" y="608"/>
                    <a:pt x="145" y="607"/>
                    <a:pt x="144" y="607"/>
                  </a:cubicBezTo>
                  <a:lnTo>
                    <a:pt x="97" y="568"/>
                  </a:lnTo>
                  <a:cubicBezTo>
                    <a:pt x="97" y="567"/>
                    <a:pt x="97" y="567"/>
                    <a:pt x="96" y="567"/>
                  </a:cubicBezTo>
                  <a:lnTo>
                    <a:pt x="57" y="519"/>
                  </a:lnTo>
                  <a:cubicBezTo>
                    <a:pt x="56" y="518"/>
                    <a:pt x="56" y="518"/>
                    <a:pt x="56" y="517"/>
                  </a:cubicBezTo>
                  <a:lnTo>
                    <a:pt x="26" y="462"/>
                  </a:lnTo>
                  <a:cubicBezTo>
                    <a:pt x="26" y="462"/>
                    <a:pt x="26" y="462"/>
                    <a:pt x="26" y="461"/>
                  </a:cubicBezTo>
                  <a:lnTo>
                    <a:pt x="15" y="432"/>
                  </a:lnTo>
                  <a:lnTo>
                    <a:pt x="7" y="400"/>
                  </a:lnTo>
                  <a:lnTo>
                    <a:pt x="2" y="367"/>
                  </a:lnTo>
                  <a:lnTo>
                    <a:pt x="0" y="333"/>
                  </a:lnTo>
                  <a:close/>
                  <a:moveTo>
                    <a:pt x="18" y="364"/>
                  </a:moveTo>
                  <a:lnTo>
                    <a:pt x="23" y="396"/>
                  </a:lnTo>
                  <a:lnTo>
                    <a:pt x="30" y="426"/>
                  </a:lnTo>
                  <a:lnTo>
                    <a:pt x="41" y="456"/>
                  </a:lnTo>
                  <a:lnTo>
                    <a:pt x="41" y="455"/>
                  </a:lnTo>
                  <a:lnTo>
                    <a:pt x="70" y="510"/>
                  </a:lnTo>
                  <a:lnTo>
                    <a:pt x="69" y="508"/>
                  </a:lnTo>
                  <a:lnTo>
                    <a:pt x="109" y="556"/>
                  </a:lnTo>
                  <a:lnTo>
                    <a:pt x="108" y="555"/>
                  </a:lnTo>
                  <a:lnTo>
                    <a:pt x="155" y="595"/>
                  </a:lnTo>
                  <a:lnTo>
                    <a:pt x="153" y="594"/>
                  </a:lnTo>
                  <a:lnTo>
                    <a:pt x="208" y="624"/>
                  </a:lnTo>
                  <a:lnTo>
                    <a:pt x="207" y="623"/>
                  </a:lnTo>
                  <a:lnTo>
                    <a:pt x="235" y="634"/>
                  </a:lnTo>
                  <a:lnTo>
                    <a:pt x="265" y="642"/>
                  </a:lnTo>
                  <a:lnTo>
                    <a:pt x="296" y="647"/>
                  </a:lnTo>
                  <a:lnTo>
                    <a:pt x="328" y="648"/>
                  </a:lnTo>
                  <a:lnTo>
                    <a:pt x="360" y="647"/>
                  </a:lnTo>
                  <a:lnTo>
                    <a:pt x="391" y="642"/>
                  </a:lnTo>
                  <a:lnTo>
                    <a:pt x="421" y="634"/>
                  </a:lnTo>
                  <a:lnTo>
                    <a:pt x="449" y="624"/>
                  </a:lnTo>
                  <a:lnTo>
                    <a:pt x="504" y="594"/>
                  </a:lnTo>
                  <a:lnTo>
                    <a:pt x="502" y="595"/>
                  </a:lnTo>
                  <a:lnTo>
                    <a:pt x="550" y="555"/>
                  </a:lnTo>
                  <a:lnTo>
                    <a:pt x="549" y="556"/>
                  </a:lnTo>
                  <a:lnTo>
                    <a:pt x="588" y="508"/>
                  </a:lnTo>
                  <a:lnTo>
                    <a:pt x="587" y="510"/>
                  </a:lnTo>
                  <a:lnTo>
                    <a:pt x="616" y="455"/>
                  </a:lnTo>
                  <a:lnTo>
                    <a:pt x="616" y="456"/>
                  </a:lnTo>
                  <a:lnTo>
                    <a:pt x="626" y="427"/>
                  </a:lnTo>
                  <a:lnTo>
                    <a:pt x="634" y="397"/>
                  </a:lnTo>
                  <a:lnTo>
                    <a:pt x="639" y="365"/>
                  </a:lnTo>
                  <a:lnTo>
                    <a:pt x="640" y="333"/>
                  </a:lnTo>
                  <a:lnTo>
                    <a:pt x="639" y="301"/>
                  </a:lnTo>
                  <a:lnTo>
                    <a:pt x="634" y="269"/>
                  </a:lnTo>
                  <a:lnTo>
                    <a:pt x="626" y="239"/>
                  </a:lnTo>
                  <a:lnTo>
                    <a:pt x="616" y="209"/>
                  </a:lnTo>
                  <a:lnTo>
                    <a:pt x="616" y="210"/>
                  </a:lnTo>
                  <a:lnTo>
                    <a:pt x="587" y="155"/>
                  </a:lnTo>
                  <a:lnTo>
                    <a:pt x="588" y="157"/>
                  </a:lnTo>
                  <a:lnTo>
                    <a:pt x="549" y="109"/>
                  </a:lnTo>
                  <a:lnTo>
                    <a:pt x="550" y="110"/>
                  </a:lnTo>
                  <a:lnTo>
                    <a:pt x="502" y="70"/>
                  </a:lnTo>
                  <a:lnTo>
                    <a:pt x="504" y="71"/>
                  </a:lnTo>
                  <a:lnTo>
                    <a:pt x="450" y="41"/>
                  </a:lnTo>
                  <a:lnTo>
                    <a:pt x="422" y="31"/>
                  </a:lnTo>
                  <a:lnTo>
                    <a:pt x="392" y="23"/>
                  </a:lnTo>
                  <a:lnTo>
                    <a:pt x="361" y="18"/>
                  </a:lnTo>
                  <a:lnTo>
                    <a:pt x="329" y="16"/>
                  </a:lnTo>
                  <a:lnTo>
                    <a:pt x="297" y="18"/>
                  </a:lnTo>
                  <a:lnTo>
                    <a:pt x="266" y="23"/>
                  </a:lnTo>
                  <a:lnTo>
                    <a:pt x="236" y="30"/>
                  </a:lnTo>
                  <a:lnTo>
                    <a:pt x="207" y="41"/>
                  </a:lnTo>
                  <a:lnTo>
                    <a:pt x="208" y="41"/>
                  </a:lnTo>
                  <a:lnTo>
                    <a:pt x="153" y="71"/>
                  </a:lnTo>
                  <a:lnTo>
                    <a:pt x="155" y="70"/>
                  </a:lnTo>
                  <a:lnTo>
                    <a:pt x="108" y="110"/>
                  </a:lnTo>
                  <a:lnTo>
                    <a:pt x="109" y="109"/>
                  </a:lnTo>
                  <a:lnTo>
                    <a:pt x="69" y="157"/>
                  </a:lnTo>
                  <a:lnTo>
                    <a:pt x="70" y="155"/>
                  </a:lnTo>
                  <a:lnTo>
                    <a:pt x="41" y="210"/>
                  </a:lnTo>
                  <a:lnTo>
                    <a:pt x="41" y="209"/>
                  </a:lnTo>
                  <a:lnTo>
                    <a:pt x="31" y="238"/>
                  </a:lnTo>
                  <a:lnTo>
                    <a:pt x="23" y="269"/>
                  </a:lnTo>
                  <a:lnTo>
                    <a:pt x="18" y="300"/>
                  </a:lnTo>
                  <a:lnTo>
                    <a:pt x="16" y="332"/>
                  </a:lnTo>
                  <a:lnTo>
                    <a:pt x="18" y="364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2067" name="Picture 914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0" y="1912"/>
              <a:ext cx="87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7" name="Oval 917"/>
          <p:cNvSpPr>
            <a:spLocks noChangeArrowheads="1"/>
          </p:cNvSpPr>
          <p:nvPr/>
        </p:nvSpPr>
        <p:spPr bwMode="auto">
          <a:xfrm>
            <a:off x="3489325" y="3079455"/>
            <a:ext cx="79375" cy="79375"/>
          </a:xfrm>
          <a:prstGeom prst="ellipse">
            <a:avLst/>
          </a:prstGeom>
          <a:solidFill>
            <a:srgbClr val="00FF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8" name="Freeform 918"/>
          <p:cNvSpPr>
            <a:spLocks noEditPoints="1"/>
          </p:cNvSpPr>
          <p:nvPr/>
        </p:nvSpPr>
        <p:spPr bwMode="auto">
          <a:xfrm>
            <a:off x="3487738" y="3077868"/>
            <a:ext cx="82550" cy="82550"/>
          </a:xfrm>
          <a:custGeom>
            <a:avLst/>
            <a:gdLst>
              <a:gd name="T0" fmla="*/ 7 w 664"/>
              <a:gd name="T1" fmla="*/ 263 h 656"/>
              <a:gd name="T2" fmla="*/ 27 w 664"/>
              <a:gd name="T3" fmla="*/ 200 h 656"/>
              <a:gd name="T4" fmla="*/ 97 w 664"/>
              <a:gd name="T5" fmla="*/ 97 h 656"/>
              <a:gd name="T6" fmla="*/ 148 w 664"/>
              <a:gd name="T7" fmla="*/ 56 h 656"/>
              <a:gd name="T8" fmla="*/ 234 w 664"/>
              <a:gd name="T9" fmla="*/ 15 h 656"/>
              <a:gd name="T10" fmla="*/ 332 w 664"/>
              <a:gd name="T11" fmla="*/ 0 h 656"/>
              <a:gd name="T12" fmla="*/ 431 w 664"/>
              <a:gd name="T13" fmla="*/ 15 h 656"/>
              <a:gd name="T14" fmla="*/ 517 w 664"/>
              <a:gd name="T15" fmla="*/ 56 h 656"/>
              <a:gd name="T16" fmla="*/ 568 w 664"/>
              <a:gd name="T17" fmla="*/ 97 h 656"/>
              <a:gd name="T18" fmla="*/ 638 w 664"/>
              <a:gd name="T19" fmla="*/ 200 h 656"/>
              <a:gd name="T20" fmla="*/ 658 w 664"/>
              <a:gd name="T21" fmla="*/ 262 h 656"/>
              <a:gd name="T22" fmla="*/ 663 w 664"/>
              <a:gd name="T23" fmla="*/ 362 h 656"/>
              <a:gd name="T24" fmla="*/ 638 w 664"/>
              <a:gd name="T25" fmla="*/ 456 h 656"/>
              <a:gd name="T26" fmla="*/ 568 w 664"/>
              <a:gd name="T27" fmla="*/ 560 h 656"/>
              <a:gd name="T28" fmla="*/ 517 w 664"/>
              <a:gd name="T29" fmla="*/ 601 h 656"/>
              <a:gd name="T30" fmla="*/ 432 w 664"/>
              <a:gd name="T31" fmla="*/ 641 h 656"/>
              <a:gd name="T32" fmla="*/ 333 w 664"/>
              <a:gd name="T33" fmla="*/ 656 h 656"/>
              <a:gd name="T34" fmla="*/ 234 w 664"/>
              <a:gd name="T35" fmla="*/ 642 h 656"/>
              <a:gd name="T36" fmla="*/ 148 w 664"/>
              <a:gd name="T37" fmla="*/ 601 h 656"/>
              <a:gd name="T38" fmla="*/ 97 w 664"/>
              <a:gd name="T39" fmla="*/ 560 h 656"/>
              <a:gd name="T40" fmla="*/ 27 w 664"/>
              <a:gd name="T41" fmla="*/ 457 h 656"/>
              <a:gd name="T42" fmla="*/ 2 w 664"/>
              <a:gd name="T43" fmla="*/ 363 h 656"/>
              <a:gd name="T44" fmla="*/ 23 w 664"/>
              <a:gd name="T45" fmla="*/ 391 h 656"/>
              <a:gd name="T46" fmla="*/ 71 w 664"/>
              <a:gd name="T47" fmla="*/ 504 h 656"/>
              <a:gd name="T48" fmla="*/ 109 w 664"/>
              <a:gd name="T49" fmla="*/ 549 h 656"/>
              <a:gd name="T50" fmla="*/ 210 w 664"/>
              <a:gd name="T51" fmla="*/ 616 h 656"/>
              <a:gd name="T52" fmla="*/ 269 w 664"/>
              <a:gd name="T53" fmla="*/ 634 h 656"/>
              <a:gd name="T54" fmla="*/ 364 w 664"/>
              <a:gd name="T55" fmla="*/ 639 h 656"/>
              <a:gd name="T56" fmla="*/ 456 w 664"/>
              <a:gd name="T57" fmla="*/ 616 h 656"/>
              <a:gd name="T58" fmla="*/ 508 w 664"/>
              <a:gd name="T59" fmla="*/ 588 h 656"/>
              <a:gd name="T60" fmla="*/ 595 w 664"/>
              <a:gd name="T61" fmla="*/ 502 h 656"/>
              <a:gd name="T62" fmla="*/ 634 w 664"/>
              <a:gd name="T63" fmla="*/ 422 h 656"/>
              <a:gd name="T64" fmla="*/ 648 w 664"/>
              <a:gd name="T65" fmla="*/ 329 h 656"/>
              <a:gd name="T66" fmla="*/ 634 w 664"/>
              <a:gd name="T67" fmla="*/ 236 h 656"/>
              <a:gd name="T68" fmla="*/ 594 w 664"/>
              <a:gd name="T69" fmla="*/ 153 h 656"/>
              <a:gd name="T70" fmla="*/ 556 w 664"/>
              <a:gd name="T71" fmla="*/ 109 h 656"/>
              <a:gd name="T72" fmla="*/ 455 w 664"/>
              <a:gd name="T73" fmla="*/ 41 h 656"/>
              <a:gd name="T74" fmla="*/ 397 w 664"/>
              <a:gd name="T75" fmla="*/ 23 h 656"/>
              <a:gd name="T76" fmla="*/ 301 w 664"/>
              <a:gd name="T77" fmla="*/ 18 h 656"/>
              <a:gd name="T78" fmla="*/ 209 w 664"/>
              <a:gd name="T79" fmla="*/ 41 h 656"/>
              <a:gd name="T80" fmla="*/ 157 w 664"/>
              <a:gd name="T81" fmla="*/ 69 h 656"/>
              <a:gd name="T82" fmla="*/ 70 w 664"/>
              <a:gd name="T83" fmla="*/ 155 h 656"/>
              <a:gd name="T84" fmla="*/ 41 w 664"/>
              <a:gd name="T85" fmla="*/ 207 h 656"/>
              <a:gd name="T86" fmla="*/ 18 w 664"/>
              <a:gd name="T87" fmla="*/ 296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64" h="656">
                <a:moveTo>
                  <a:pt x="0" y="329"/>
                </a:moveTo>
                <a:lnTo>
                  <a:pt x="2" y="296"/>
                </a:lnTo>
                <a:lnTo>
                  <a:pt x="7" y="263"/>
                </a:lnTo>
                <a:lnTo>
                  <a:pt x="15" y="231"/>
                </a:lnTo>
                <a:lnTo>
                  <a:pt x="26" y="201"/>
                </a:lnTo>
                <a:cubicBezTo>
                  <a:pt x="27" y="201"/>
                  <a:pt x="27" y="200"/>
                  <a:pt x="27" y="200"/>
                </a:cubicBezTo>
                <a:lnTo>
                  <a:pt x="57" y="146"/>
                </a:lnTo>
                <a:cubicBezTo>
                  <a:pt x="57" y="145"/>
                  <a:pt x="58" y="145"/>
                  <a:pt x="58" y="144"/>
                </a:cubicBezTo>
                <a:lnTo>
                  <a:pt x="97" y="97"/>
                </a:lnTo>
                <a:cubicBezTo>
                  <a:pt x="98" y="97"/>
                  <a:pt x="98" y="97"/>
                  <a:pt x="98" y="96"/>
                </a:cubicBezTo>
                <a:lnTo>
                  <a:pt x="146" y="57"/>
                </a:lnTo>
                <a:cubicBezTo>
                  <a:pt x="147" y="56"/>
                  <a:pt x="147" y="56"/>
                  <a:pt x="148" y="56"/>
                </a:cubicBezTo>
                <a:lnTo>
                  <a:pt x="203" y="26"/>
                </a:lnTo>
                <a:cubicBezTo>
                  <a:pt x="203" y="26"/>
                  <a:pt x="203" y="26"/>
                  <a:pt x="204" y="26"/>
                </a:cubicBezTo>
                <a:lnTo>
                  <a:pt x="234" y="15"/>
                </a:lnTo>
                <a:lnTo>
                  <a:pt x="265" y="7"/>
                </a:lnTo>
                <a:lnTo>
                  <a:pt x="298" y="2"/>
                </a:lnTo>
                <a:lnTo>
                  <a:pt x="332" y="0"/>
                </a:lnTo>
                <a:lnTo>
                  <a:pt x="366" y="2"/>
                </a:lnTo>
                <a:lnTo>
                  <a:pt x="399" y="7"/>
                </a:lnTo>
                <a:lnTo>
                  <a:pt x="431" y="15"/>
                </a:lnTo>
                <a:lnTo>
                  <a:pt x="461" y="26"/>
                </a:lnTo>
                <a:cubicBezTo>
                  <a:pt x="462" y="26"/>
                  <a:pt x="462" y="26"/>
                  <a:pt x="462" y="26"/>
                </a:cubicBezTo>
                <a:lnTo>
                  <a:pt x="517" y="56"/>
                </a:lnTo>
                <a:cubicBezTo>
                  <a:pt x="518" y="56"/>
                  <a:pt x="518" y="56"/>
                  <a:pt x="519" y="57"/>
                </a:cubicBezTo>
                <a:lnTo>
                  <a:pt x="567" y="96"/>
                </a:lnTo>
                <a:cubicBezTo>
                  <a:pt x="567" y="97"/>
                  <a:pt x="567" y="97"/>
                  <a:pt x="568" y="97"/>
                </a:cubicBezTo>
                <a:lnTo>
                  <a:pt x="607" y="144"/>
                </a:lnTo>
                <a:cubicBezTo>
                  <a:pt x="607" y="145"/>
                  <a:pt x="608" y="145"/>
                  <a:pt x="608" y="146"/>
                </a:cubicBezTo>
                <a:lnTo>
                  <a:pt x="638" y="200"/>
                </a:lnTo>
                <a:cubicBezTo>
                  <a:pt x="638" y="200"/>
                  <a:pt x="638" y="201"/>
                  <a:pt x="638" y="201"/>
                </a:cubicBezTo>
                <a:lnTo>
                  <a:pt x="649" y="231"/>
                </a:lnTo>
                <a:lnTo>
                  <a:pt x="658" y="262"/>
                </a:lnTo>
                <a:lnTo>
                  <a:pt x="663" y="295"/>
                </a:lnTo>
                <a:lnTo>
                  <a:pt x="664" y="328"/>
                </a:lnTo>
                <a:lnTo>
                  <a:pt x="663" y="362"/>
                </a:lnTo>
                <a:lnTo>
                  <a:pt x="658" y="394"/>
                </a:lnTo>
                <a:lnTo>
                  <a:pt x="650" y="426"/>
                </a:lnTo>
                <a:lnTo>
                  <a:pt x="638" y="456"/>
                </a:lnTo>
                <a:lnTo>
                  <a:pt x="608" y="511"/>
                </a:lnTo>
                <a:cubicBezTo>
                  <a:pt x="608" y="512"/>
                  <a:pt x="607" y="512"/>
                  <a:pt x="607" y="513"/>
                </a:cubicBezTo>
                <a:lnTo>
                  <a:pt x="568" y="560"/>
                </a:lnTo>
                <a:cubicBezTo>
                  <a:pt x="567" y="560"/>
                  <a:pt x="567" y="561"/>
                  <a:pt x="567" y="561"/>
                </a:cubicBezTo>
                <a:lnTo>
                  <a:pt x="519" y="600"/>
                </a:lnTo>
                <a:cubicBezTo>
                  <a:pt x="518" y="600"/>
                  <a:pt x="518" y="601"/>
                  <a:pt x="517" y="601"/>
                </a:cubicBezTo>
                <a:lnTo>
                  <a:pt x="462" y="631"/>
                </a:lnTo>
                <a:cubicBezTo>
                  <a:pt x="462" y="631"/>
                  <a:pt x="462" y="631"/>
                  <a:pt x="461" y="631"/>
                </a:cubicBezTo>
                <a:lnTo>
                  <a:pt x="432" y="641"/>
                </a:lnTo>
                <a:lnTo>
                  <a:pt x="400" y="650"/>
                </a:lnTo>
                <a:lnTo>
                  <a:pt x="367" y="655"/>
                </a:lnTo>
                <a:lnTo>
                  <a:pt x="333" y="656"/>
                </a:lnTo>
                <a:lnTo>
                  <a:pt x="299" y="655"/>
                </a:lnTo>
                <a:lnTo>
                  <a:pt x="266" y="650"/>
                </a:lnTo>
                <a:lnTo>
                  <a:pt x="234" y="642"/>
                </a:lnTo>
                <a:lnTo>
                  <a:pt x="204" y="631"/>
                </a:lnTo>
                <a:cubicBezTo>
                  <a:pt x="203" y="631"/>
                  <a:pt x="203" y="631"/>
                  <a:pt x="203" y="631"/>
                </a:cubicBezTo>
                <a:lnTo>
                  <a:pt x="148" y="601"/>
                </a:lnTo>
                <a:cubicBezTo>
                  <a:pt x="147" y="601"/>
                  <a:pt x="147" y="600"/>
                  <a:pt x="146" y="600"/>
                </a:cubicBezTo>
                <a:lnTo>
                  <a:pt x="98" y="561"/>
                </a:lnTo>
                <a:cubicBezTo>
                  <a:pt x="98" y="561"/>
                  <a:pt x="98" y="560"/>
                  <a:pt x="97" y="560"/>
                </a:cubicBezTo>
                <a:lnTo>
                  <a:pt x="58" y="513"/>
                </a:lnTo>
                <a:cubicBezTo>
                  <a:pt x="57" y="512"/>
                  <a:pt x="57" y="512"/>
                  <a:pt x="57" y="511"/>
                </a:cubicBezTo>
                <a:lnTo>
                  <a:pt x="27" y="457"/>
                </a:lnTo>
                <a:lnTo>
                  <a:pt x="15" y="427"/>
                </a:lnTo>
                <a:lnTo>
                  <a:pt x="7" y="395"/>
                </a:lnTo>
                <a:lnTo>
                  <a:pt x="2" y="363"/>
                </a:lnTo>
                <a:lnTo>
                  <a:pt x="0" y="329"/>
                </a:lnTo>
                <a:close/>
                <a:moveTo>
                  <a:pt x="18" y="360"/>
                </a:moveTo>
                <a:lnTo>
                  <a:pt x="23" y="391"/>
                </a:lnTo>
                <a:lnTo>
                  <a:pt x="30" y="421"/>
                </a:lnTo>
                <a:lnTo>
                  <a:pt x="41" y="449"/>
                </a:lnTo>
                <a:lnTo>
                  <a:pt x="71" y="504"/>
                </a:lnTo>
                <a:lnTo>
                  <a:pt x="70" y="502"/>
                </a:lnTo>
                <a:lnTo>
                  <a:pt x="110" y="550"/>
                </a:lnTo>
                <a:lnTo>
                  <a:pt x="109" y="549"/>
                </a:lnTo>
                <a:lnTo>
                  <a:pt x="157" y="588"/>
                </a:lnTo>
                <a:lnTo>
                  <a:pt x="155" y="587"/>
                </a:lnTo>
                <a:lnTo>
                  <a:pt x="210" y="616"/>
                </a:lnTo>
                <a:lnTo>
                  <a:pt x="209" y="616"/>
                </a:lnTo>
                <a:lnTo>
                  <a:pt x="238" y="626"/>
                </a:lnTo>
                <a:lnTo>
                  <a:pt x="269" y="634"/>
                </a:lnTo>
                <a:lnTo>
                  <a:pt x="300" y="639"/>
                </a:lnTo>
                <a:lnTo>
                  <a:pt x="332" y="640"/>
                </a:lnTo>
                <a:lnTo>
                  <a:pt x="364" y="639"/>
                </a:lnTo>
                <a:lnTo>
                  <a:pt x="396" y="634"/>
                </a:lnTo>
                <a:lnTo>
                  <a:pt x="426" y="626"/>
                </a:lnTo>
                <a:lnTo>
                  <a:pt x="456" y="616"/>
                </a:lnTo>
                <a:lnTo>
                  <a:pt x="455" y="616"/>
                </a:lnTo>
                <a:lnTo>
                  <a:pt x="510" y="587"/>
                </a:lnTo>
                <a:lnTo>
                  <a:pt x="508" y="588"/>
                </a:lnTo>
                <a:lnTo>
                  <a:pt x="556" y="549"/>
                </a:lnTo>
                <a:lnTo>
                  <a:pt x="555" y="550"/>
                </a:lnTo>
                <a:lnTo>
                  <a:pt x="595" y="502"/>
                </a:lnTo>
                <a:lnTo>
                  <a:pt x="594" y="504"/>
                </a:lnTo>
                <a:lnTo>
                  <a:pt x="623" y="450"/>
                </a:lnTo>
                <a:lnTo>
                  <a:pt x="634" y="422"/>
                </a:lnTo>
                <a:lnTo>
                  <a:pt x="642" y="392"/>
                </a:lnTo>
                <a:lnTo>
                  <a:pt x="647" y="361"/>
                </a:lnTo>
                <a:lnTo>
                  <a:pt x="648" y="329"/>
                </a:lnTo>
                <a:lnTo>
                  <a:pt x="647" y="297"/>
                </a:lnTo>
                <a:lnTo>
                  <a:pt x="642" y="266"/>
                </a:lnTo>
                <a:lnTo>
                  <a:pt x="634" y="236"/>
                </a:lnTo>
                <a:lnTo>
                  <a:pt x="623" y="207"/>
                </a:lnTo>
                <a:lnTo>
                  <a:pt x="624" y="208"/>
                </a:lnTo>
                <a:lnTo>
                  <a:pt x="594" y="153"/>
                </a:lnTo>
                <a:lnTo>
                  <a:pt x="595" y="155"/>
                </a:lnTo>
                <a:lnTo>
                  <a:pt x="555" y="108"/>
                </a:lnTo>
                <a:lnTo>
                  <a:pt x="556" y="109"/>
                </a:lnTo>
                <a:lnTo>
                  <a:pt x="508" y="69"/>
                </a:lnTo>
                <a:lnTo>
                  <a:pt x="510" y="70"/>
                </a:lnTo>
                <a:lnTo>
                  <a:pt x="455" y="41"/>
                </a:lnTo>
                <a:lnTo>
                  <a:pt x="456" y="41"/>
                </a:lnTo>
                <a:lnTo>
                  <a:pt x="427" y="31"/>
                </a:lnTo>
                <a:lnTo>
                  <a:pt x="397" y="23"/>
                </a:lnTo>
                <a:lnTo>
                  <a:pt x="365" y="18"/>
                </a:lnTo>
                <a:lnTo>
                  <a:pt x="333" y="16"/>
                </a:lnTo>
                <a:lnTo>
                  <a:pt x="301" y="18"/>
                </a:lnTo>
                <a:lnTo>
                  <a:pt x="269" y="23"/>
                </a:lnTo>
                <a:lnTo>
                  <a:pt x="239" y="31"/>
                </a:lnTo>
                <a:lnTo>
                  <a:pt x="209" y="41"/>
                </a:lnTo>
                <a:lnTo>
                  <a:pt x="210" y="41"/>
                </a:lnTo>
                <a:lnTo>
                  <a:pt x="155" y="70"/>
                </a:lnTo>
                <a:lnTo>
                  <a:pt x="157" y="69"/>
                </a:lnTo>
                <a:lnTo>
                  <a:pt x="109" y="109"/>
                </a:lnTo>
                <a:lnTo>
                  <a:pt x="110" y="108"/>
                </a:lnTo>
                <a:lnTo>
                  <a:pt x="70" y="155"/>
                </a:lnTo>
                <a:lnTo>
                  <a:pt x="71" y="153"/>
                </a:lnTo>
                <a:lnTo>
                  <a:pt x="41" y="208"/>
                </a:lnTo>
                <a:lnTo>
                  <a:pt x="41" y="207"/>
                </a:lnTo>
                <a:lnTo>
                  <a:pt x="31" y="235"/>
                </a:lnTo>
                <a:lnTo>
                  <a:pt x="23" y="265"/>
                </a:lnTo>
                <a:lnTo>
                  <a:pt x="18" y="296"/>
                </a:lnTo>
                <a:lnTo>
                  <a:pt x="16" y="328"/>
                </a:lnTo>
                <a:lnTo>
                  <a:pt x="18" y="36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943" name="Picture 919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0" y="3354093"/>
            <a:ext cx="138113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9" name="Oval 921"/>
          <p:cNvSpPr>
            <a:spLocks noChangeArrowheads="1"/>
          </p:cNvSpPr>
          <p:nvPr/>
        </p:nvSpPr>
        <p:spPr bwMode="auto">
          <a:xfrm>
            <a:off x="3489325" y="3368380"/>
            <a:ext cx="79375" cy="79375"/>
          </a:xfrm>
          <a:prstGeom prst="ellipse">
            <a:avLst/>
          </a:prstGeom>
          <a:solidFill>
            <a:srgbClr val="E6B9B8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0" name="Freeform 922"/>
          <p:cNvSpPr>
            <a:spLocks noEditPoints="1"/>
          </p:cNvSpPr>
          <p:nvPr/>
        </p:nvSpPr>
        <p:spPr bwMode="auto">
          <a:xfrm>
            <a:off x="3487738" y="3366793"/>
            <a:ext cx="82550" cy="82550"/>
          </a:xfrm>
          <a:custGeom>
            <a:avLst/>
            <a:gdLst>
              <a:gd name="T0" fmla="*/ 7 w 664"/>
              <a:gd name="T1" fmla="*/ 266 h 664"/>
              <a:gd name="T2" fmla="*/ 27 w 664"/>
              <a:gd name="T3" fmla="*/ 203 h 664"/>
              <a:gd name="T4" fmla="*/ 97 w 664"/>
              <a:gd name="T5" fmla="*/ 98 h 664"/>
              <a:gd name="T6" fmla="*/ 148 w 664"/>
              <a:gd name="T7" fmla="*/ 57 h 664"/>
              <a:gd name="T8" fmla="*/ 234 w 664"/>
              <a:gd name="T9" fmla="*/ 15 h 664"/>
              <a:gd name="T10" fmla="*/ 332 w 664"/>
              <a:gd name="T11" fmla="*/ 0 h 664"/>
              <a:gd name="T12" fmla="*/ 431 w 664"/>
              <a:gd name="T13" fmla="*/ 15 h 664"/>
              <a:gd name="T14" fmla="*/ 517 w 664"/>
              <a:gd name="T15" fmla="*/ 57 h 664"/>
              <a:gd name="T16" fmla="*/ 568 w 664"/>
              <a:gd name="T17" fmla="*/ 98 h 664"/>
              <a:gd name="T18" fmla="*/ 638 w 664"/>
              <a:gd name="T19" fmla="*/ 203 h 664"/>
              <a:gd name="T20" fmla="*/ 658 w 664"/>
              <a:gd name="T21" fmla="*/ 265 h 664"/>
              <a:gd name="T22" fmla="*/ 663 w 664"/>
              <a:gd name="T23" fmla="*/ 366 h 664"/>
              <a:gd name="T24" fmla="*/ 638 w 664"/>
              <a:gd name="T25" fmla="*/ 461 h 664"/>
              <a:gd name="T26" fmla="*/ 607 w 664"/>
              <a:gd name="T27" fmla="*/ 519 h 664"/>
              <a:gd name="T28" fmla="*/ 519 w 664"/>
              <a:gd name="T29" fmla="*/ 607 h 664"/>
              <a:gd name="T30" fmla="*/ 461 w 664"/>
              <a:gd name="T31" fmla="*/ 638 h 664"/>
              <a:gd name="T32" fmla="*/ 367 w 664"/>
              <a:gd name="T33" fmla="*/ 663 h 664"/>
              <a:gd name="T34" fmla="*/ 266 w 664"/>
              <a:gd name="T35" fmla="*/ 658 h 664"/>
              <a:gd name="T36" fmla="*/ 203 w 664"/>
              <a:gd name="T37" fmla="*/ 638 h 664"/>
              <a:gd name="T38" fmla="*/ 98 w 664"/>
              <a:gd name="T39" fmla="*/ 568 h 664"/>
              <a:gd name="T40" fmla="*/ 57 w 664"/>
              <a:gd name="T41" fmla="*/ 517 h 664"/>
              <a:gd name="T42" fmla="*/ 15 w 664"/>
              <a:gd name="T43" fmla="*/ 432 h 664"/>
              <a:gd name="T44" fmla="*/ 0 w 664"/>
              <a:gd name="T45" fmla="*/ 333 h 664"/>
              <a:gd name="T46" fmla="*/ 30 w 664"/>
              <a:gd name="T47" fmla="*/ 426 h 664"/>
              <a:gd name="T48" fmla="*/ 71 w 664"/>
              <a:gd name="T49" fmla="*/ 510 h 664"/>
              <a:gd name="T50" fmla="*/ 109 w 664"/>
              <a:gd name="T51" fmla="*/ 555 h 664"/>
              <a:gd name="T52" fmla="*/ 210 w 664"/>
              <a:gd name="T53" fmla="*/ 624 h 664"/>
              <a:gd name="T54" fmla="*/ 269 w 664"/>
              <a:gd name="T55" fmla="*/ 642 h 664"/>
              <a:gd name="T56" fmla="*/ 364 w 664"/>
              <a:gd name="T57" fmla="*/ 647 h 664"/>
              <a:gd name="T58" fmla="*/ 456 w 664"/>
              <a:gd name="T59" fmla="*/ 623 h 664"/>
              <a:gd name="T60" fmla="*/ 508 w 664"/>
              <a:gd name="T61" fmla="*/ 595 h 664"/>
              <a:gd name="T62" fmla="*/ 595 w 664"/>
              <a:gd name="T63" fmla="*/ 508 h 664"/>
              <a:gd name="T64" fmla="*/ 623 w 664"/>
              <a:gd name="T65" fmla="*/ 456 h 664"/>
              <a:gd name="T66" fmla="*/ 647 w 664"/>
              <a:gd name="T67" fmla="*/ 365 h 664"/>
              <a:gd name="T68" fmla="*/ 642 w 664"/>
              <a:gd name="T69" fmla="*/ 269 h 664"/>
              <a:gd name="T70" fmla="*/ 624 w 664"/>
              <a:gd name="T71" fmla="*/ 210 h 664"/>
              <a:gd name="T72" fmla="*/ 555 w 664"/>
              <a:gd name="T73" fmla="*/ 109 h 664"/>
              <a:gd name="T74" fmla="*/ 510 w 664"/>
              <a:gd name="T75" fmla="*/ 71 h 664"/>
              <a:gd name="T76" fmla="*/ 427 w 664"/>
              <a:gd name="T77" fmla="*/ 31 h 664"/>
              <a:gd name="T78" fmla="*/ 333 w 664"/>
              <a:gd name="T79" fmla="*/ 16 h 664"/>
              <a:gd name="T80" fmla="*/ 239 w 664"/>
              <a:gd name="T81" fmla="*/ 30 h 664"/>
              <a:gd name="T82" fmla="*/ 155 w 664"/>
              <a:gd name="T83" fmla="*/ 71 h 664"/>
              <a:gd name="T84" fmla="*/ 110 w 664"/>
              <a:gd name="T85" fmla="*/ 109 h 664"/>
              <a:gd name="T86" fmla="*/ 41 w 664"/>
              <a:gd name="T87" fmla="*/ 210 h 664"/>
              <a:gd name="T88" fmla="*/ 23 w 664"/>
              <a:gd name="T89" fmla="*/ 269 h 664"/>
              <a:gd name="T90" fmla="*/ 18 w 664"/>
              <a:gd name="T91" fmla="*/ 364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64" h="664">
                <a:moveTo>
                  <a:pt x="0" y="333"/>
                </a:moveTo>
                <a:lnTo>
                  <a:pt x="2" y="299"/>
                </a:lnTo>
                <a:lnTo>
                  <a:pt x="7" y="266"/>
                </a:lnTo>
                <a:lnTo>
                  <a:pt x="15" y="234"/>
                </a:lnTo>
                <a:lnTo>
                  <a:pt x="26" y="204"/>
                </a:lnTo>
                <a:cubicBezTo>
                  <a:pt x="27" y="203"/>
                  <a:pt x="27" y="203"/>
                  <a:pt x="27" y="203"/>
                </a:cubicBezTo>
                <a:lnTo>
                  <a:pt x="57" y="148"/>
                </a:lnTo>
                <a:cubicBezTo>
                  <a:pt x="57" y="147"/>
                  <a:pt x="57" y="147"/>
                  <a:pt x="58" y="146"/>
                </a:cubicBezTo>
                <a:lnTo>
                  <a:pt x="97" y="98"/>
                </a:lnTo>
                <a:cubicBezTo>
                  <a:pt x="98" y="98"/>
                  <a:pt x="98" y="98"/>
                  <a:pt x="98" y="97"/>
                </a:cubicBezTo>
                <a:lnTo>
                  <a:pt x="146" y="58"/>
                </a:lnTo>
                <a:cubicBezTo>
                  <a:pt x="147" y="57"/>
                  <a:pt x="147" y="57"/>
                  <a:pt x="148" y="57"/>
                </a:cubicBezTo>
                <a:lnTo>
                  <a:pt x="203" y="27"/>
                </a:lnTo>
                <a:cubicBezTo>
                  <a:pt x="203" y="27"/>
                  <a:pt x="203" y="27"/>
                  <a:pt x="204" y="26"/>
                </a:cubicBezTo>
                <a:lnTo>
                  <a:pt x="234" y="15"/>
                </a:lnTo>
                <a:lnTo>
                  <a:pt x="265" y="7"/>
                </a:lnTo>
                <a:lnTo>
                  <a:pt x="298" y="2"/>
                </a:lnTo>
                <a:lnTo>
                  <a:pt x="332" y="0"/>
                </a:lnTo>
                <a:lnTo>
                  <a:pt x="366" y="2"/>
                </a:lnTo>
                <a:lnTo>
                  <a:pt x="399" y="7"/>
                </a:lnTo>
                <a:lnTo>
                  <a:pt x="431" y="15"/>
                </a:lnTo>
                <a:lnTo>
                  <a:pt x="461" y="26"/>
                </a:lnTo>
                <a:cubicBezTo>
                  <a:pt x="462" y="27"/>
                  <a:pt x="462" y="27"/>
                  <a:pt x="462" y="27"/>
                </a:cubicBezTo>
                <a:lnTo>
                  <a:pt x="517" y="57"/>
                </a:lnTo>
                <a:cubicBezTo>
                  <a:pt x="518" y="57"/>
                  <a:pt x="518" y="57"/>
                  <a:pt x="519" y="58"/>
                </a:cubicBezTo>
                <a:lnTo>
                  <a:pt x="567" y="97"/>
                </a:lnTo>
                <a:cubicBezTo>
                  <a:pt x="567" y="98"/>
                  <a:pt x="567" y="98"/>
                  <a:pt x="568" y="98"/>
                </a:cubicBezTo>
                <a:lnTo>
                  <a:pt x="607" y="146"/>
                </a:lnTo>
                <a:cubicBezTo>
                  <a:pt x="607" y="147"/>
                  <a:pt x="608" y="147"/>
                  <a:pt x="608" y="148"/>
                </a:cubicBezTo>
                <a:lnTo>
                  <a:pt x="638" y="203"/>
                </a:lnTo>
                <a:cubicBezTo>
                  <a:pt x="638" y="203"/>
                  <a:pt x="638" y="203"/>
                  <a:pt x="638" y="204"/>
                </a:cubicBezTo>
                <a:lnTo>
                  <a:pt x="649" y="234"/>
                </a:lnTo>
                <a:lnTo>
                  <a:pt x="658" y="265"/>
                </a:lnTo>
                <a:lnTo>
                  <a:pt x="663" y="298"/>
                </a:lnTo>
                <a:lnTo>
                  <a:pt x="664" y="332"/>
                </a:lnTo>
                <a:lnTo>
                  <a:pt x="663" y="366"/>
                </a:lnTo>
                <a:lnTo>
                  <a:pt x="658" y="399"/>
                </a:lnTo>
                <a:lnTo>
                  <a:pt x="650" y="431"/>
                </a:lnTo>
                <a:lnTo>
                  <a:pt x="638" y="461"/>
                </a:lnTo>
                <a:cubicBezTo>
                  <a:pt x="638" y="462"/>
                  <a:pt x="638" y="462"/>
                  <a:pt x="638" y="462"/>
                </a:cubicBezTo>
                <a:lnTo>
                  <a:pt x="608" y="517"/>
                </a:lnTo>
                <a:cubicBezTo>
                  <a:pt x="608" y="518"/>
                  <a:pt x="607" y="518"/>
                  <a:pt x="607" y="519"/>
                </a:cubicBezTo>
                <a:lnTo>
                  <a:pt x="568" y="567"/>
                </a:lnTo>
                <a:cubicBezTo>
                  <a:pt x="567" y="567"/>
                  <a:pt x="567" y="567"/>
                  <a:pt x="567" y="568"/>
                </a:cubicBezTo>
                <a:lnTo>
                  <a:pt x="519" y="607"/>
                </a:lnTo>
                <a:cubicBezTo>
                  <a:pt x="518" y="607"/>
                  <a:pt x="518" y="608"/>
                  <a:pt x="517" y="608"/>
                </a:cubicBezTo>
                <a:lnTo>
                  <a:pt x="462" y="638"/>
                </a:lnTo>
                <a:cubicBezTo>
                  <a:pt x="462" y="638"/>
                  <a:pt x="462" y="638"/>
                  <a:pt x="461" y="638"/>
                </a:cubicBezTo>
                <a:lnTo>
                  <a:pt x="432" y="649"/>
                </a:lnTo>
                <a:lnTo>
                  <a:pt x="400" y="658"/>
                </a:lnTo>
                <a:lnTo>
                  <a:pt x="367" y="663"/>
                </a:lnTo>
                <a:lnTo>
                  <a:pt x="333" y="664"/>
                </a:lnTo>
                <a:lnTo>
                  <a:pt x="299" y="663"/>
                </a:lnTo>
                <a:lnTo>
                  <a:pt x="266" y="658"/>
                </a:lnTo>
                <a:lnTo>
                  <a:pt x="234" y="650"/>
                </a:lnTo>
                <a:lnTo>
                  <a:pt x="204" y="638"/>
                </a:lnTo>
                <a:cubicBezTo>
                  <a:pt x="203" y="638"/>
                  <a:pt x="203" y="638"/>
                  <a:pt x="203" y="638"/>
                </a:cubicBezTo>
                <a:lnTo>
                  <a:pt x="148" y="608"/>
                </a:lnTo>
                <a:cubicBezTo>
                  <a:pt x="147" y="608"/>
                  <a:pt x="147" y="607"/>
                  <a:pt x="146" y="607"/>
                </a:cubicBezTo>
                <a:lnTo>
                  <a:pt x="98" y="568"/>
                </a:lnTo>
                <a:cubicBezTo>
                  <a:pt x="98" y="567"/>
                  <a:pt x="98" y="567"/>
                  <a:pt x="97" y="567"/>
                </a:cubicBezTo>
                <a:lnTo>
                  <a:pt x="58" y="519"/>
                </a:lnTo>
                <a:cubicBezTo>
                  <a:pt x="57" y="518"/>
                  <a:pt x="57" y="518"/>
                  <a:pt x="57" y="517"/>
                </a:cubicBezTo>
                <a:lnTo>
                  <a:pt x="27" y="462"/>
                </a:lnTo>
                <a:cubicBezTo>
                  <a:pt x="27" y="462"/>
                  <a:pt x="27" y="462"/>
                  <a:pt x="26" y="461"/>
                </a:cubicBezTo>
                <a:lnTo>
                  <a:pt x="15" y="432"/>
                </a:lnTo>
                <a:lnTo>
                  <a:pt x="7" y="400"/>
                </a:lnTo>
                <a:lnTo>
                  <a:pt x="2" y="367"/>
                </a:lnTo>
                <a:lnTo>
                  <a:pt x="0" y="333"/>
                </a:lnTo>
                <a:close/>
                <a:moveTo>
                  <a:pt x="18" y="364"/>
                </a:moveTo>
                <a:lnTo>
                  <a:pt x="23" y="396"/>
                </a:lnTo>
                <a:lnTo>
                  <a:pt x="30" y="426"/>
                </a:lnTo>
                <a:lnTo>
                  <a:pt x="41" y="456"/>
                </a:lnTo>
                <a:lnTo>
                  <a:pt x="41" y="455"/>
                </a:lnTo>
                <a:lnTo>
                  <a:pt x="71" y="510"/>
                </a:lnTo>
                <a:lnTo>
                  <a:pt x="70" y="508"/>
                </a:lnTo>
                <a:lnTo>
                  <a:pt x="110" y="556"/>
                </a:lnTo>
                <a:lnTo>
                  <a:pt x="109" y="555"/>
                </a:lnTo>
                <a:lnTo>
                  <a:pt x="157" y="595"/>
                </a:lnTo>
                <a:lnTo>
                  <a:pt x="155" y="594"/>
                </a:lnTo>
                <a:lnTo>
                  <a:pt x="210" y="624"/>
                </a:lnTo>
                <a:lnTo>
                  <a:pt x="209" y="623"/>
                </a:lnTo>
                <a:lnTo>
                  <a:pt x="238" y="634"/>
                </a:lnTo>
                <a:lnTo>
                  <a:pt x="269" y="642"/>
                </a:lnTo>
                <a:lnTo>
                  <a:pt x="300" y="647"/>
                </a:lnTo>
                <a:lnTo>
                  <a:pt x="332" y="648"/>
                </a:lnTo>
                <a:lnTo>
                  <a:pt x="364" y="647"/>
                </a:lnTo>
                <a:lnTo>
                  <a:pt x="396" y="642"/>
                </a:lnTo>
                <a:lnTo>
                  <a:pt x="426" y="634"/>
                </a:lnTo>
                <a:lnTo>
                  <a:pt x="456" y="623"/>
                </a:lnTo>
                <a:lnTo>
                  <a:pt x="455" y="624"/>
                </a:lnTo>
                <a:lnTo>
                  <a:pt x="510" y="594"/>
                </a:lnTo>
                <a:lnTo>
                  <a:pt x="508" y="595"/>
                </a:lnTo>
                <a:lnTo>
                  <a:pt x="556" y="555"/>
                </a:lnTo>
                <a:lnTo>
                  <a:pt x="555" y="556"/>
                </a:lnTo>
                <a:lnTo>
                  <a:pt x="595" y="508"/>
                </a:lnTo>
                <a:lnTo>
                  <a:pt x="594" y="510"/>
                </a:lnTo>
                <a:lnTo>
                  <a:pt x="624" y="455"/>
                </a:lnTo>
                <a:lnTo>
                  <a:pt x="623" y="456"/>
                </a:lnTo>
                <a:lnTo>
                  <a:pt x="634" y="427"/>
                </a:lnTo>
                <a:lnTo>
                  <a:pt x="642" y="397"/>
                </a:lnTo>
                <a:lnTo>
                  <a:pt x="647" y="365"/>
                </a:lnTo>
                <a:lnTo>
                  <a:pt x="648" y="333"/>
                </a:lnTo>
                <a:lnTo>
                  <a:pt x="647" y="301"/>
                </a:lnTo>
                <a:lnTo>
                  <a:pt x="642" y="269"/>
                </a:lnTo>
                <a:lnTo>
                  <a:pt x="634" y="239"/>
                </a:lnTo>
                <a:lnTo>
                  <a:pt x="623" y="209"/>
                </a:lnTo>
                <a:lnTo>
                  <a:pt x="624" y="210"/>
                </a:lnTo>
                <a:lnTo>
                  <a:pt x="594" y="155"/>
                </a:lnTo>
                <a:lnTo>
                  <a:pt x="595" y="157"/>
                </a:lnTo>
                <a:lnTo>
                  <a:pt x="555" y="109"/>
                </a:lnTo>
                <a:lnTo>
                  <a:pt x="556" y="110"/>
                </a:lnTo>
                <a:lnTo>
                  <a:pt x="508" y="70"/>
                </a:lnTo>
                <a:lnTo>
                  <a:pt x="510" y="71"/>
                </a:lnTo>
                <a:lnTo>
                  <a:pt x="455" y="41"/>
                </a:lnTo>
                <a:lnTo>
                  <a:pt x="456" y="41"/>
                </a:lnTo>
                <a:lnTo>
                  <a:pt x="427" y="31"/>
                </a:lnTo>
                <a:lnTo>
                  <a:pt x="397" y="23"/>
                </a:lnTo>
                <a:lnTo>
                  <a:pt x="365" y="18"/>
                </a:lnTo>
                <a:lnTo>
                  <a:pt x="333" y="16"/>
                </a:lnTo>
                <a:lnTo>
                  <a:pt x="301" y="18"/>
                </a:lnTo>
                <a:lnTo>
                  <a:pt x="269" y="23"/>
                </a:lnTo>
                <a:lnTo>
                  <a:pt x="239" y="30"/>
                </a:lnTo>
                <a:lnTo>
                  <a:pt x="209" y="41"/>
                </a:lnTo>
                <a:lnTo>
                  <a:pt x="210" y="41"/>
                </a:lnTo>
                <a:lnTo>
                  <a:pt x="155" y="71"/>
                </a:lnTo>
                <a:lnTo>
                  <a:pt x="157" y="70"/>
                </a:lnTo>
                <a:lnTo>
                  <a:pt x="109" y="110"/>
                </a:lnTo>
                <a:lnTo>
                  <a:pt x="110" y="109"/>
                </a:lnTo>
                <a:lnTo>
                  <a:pt x="70" y="157"/>
                </a:lnTo>
                <a:lnTo>
                  <a:pt x="71" y="155"/>
                </a:lnTo>
                <a:lnTo>
                  <a:pt x="41" y="210"/>
                </a:lnTo>
                <a:lnTo>
                  <a:pt x="41" y="209"/>
                </a:lnTo>
                <a:lnTo>
                  <a:pt x="31" y="238"/>
                </a:lnTo>
                <a:lnTo>
                  <a:pt x="23" y="269"/>
                </a:lnTo>
                <a:lnTo>
                  <a:pt x="18" y="300"/>
                </a:lnTo>
                <a:lnTo>
                  <a:pt x="16" y="332"/>
                </a:lnTo>
                <a:lnTo>
                  <a:pt x="18" y="36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947" name="Picture 923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988" y="4832055"/>
            <a:ext cx="1381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1" name="Oval 925"/>
          <p:cNvSpPr>
            <a:spLocks noChangeArrowheads="1"/>
          </p:cNvSpPr>
          <p:nvPr/>
        </p:nvSpPr>
        <p:spPr bwMode="auto">
          <a:xfrm>
            <a:off x="3611563" y="4844755"/>
            <a:ext cx="79375" cy="79375"/>
          </a:xfrm>
          <a:prstGeom prst="ellipse">
            <a:avLst/>
          </a:prstGeom>
          <a:solidFill>
            <a:srgbClr val="008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2" name="Freeform 926"/>
          <p:cNvSpPr>
            <a:spLocks noEditPoints="1"/>
          </p:cNvSpPr>
          <p:nvPr/>
        </p:nvSpPr>
        <p:spPr bwMode="auto">
          <a:xfrm>
            <a:off x="3609975" y="4843168"/>
            <a:ext cx="82550" cy="82550"/>
          </a:xfrm>
          <a:custGeom>
            <a:avLst/>
            <a:gdLst>
              <a:gd name="T0" fmla="*/ 4 w 332"/>
              <a:gd name="T1" fmla="*/ 132 h 328"/>
              <a:gd name="T2" fmla="*/ 14 w 332"/>
              <a:gd name="T3" fmla="*/ 100 h 328"/>
              <a:gd name="T4" fmla="*/ 49 w 332"/>
              <a:gd name="T5" fmla="*/ 49 h 328"/>
              <a:gd name="T6" fmla="*/ 74 w 332"/>
              <a:gd name="T7" fmla="*/ 28 h 328"/>
              <a:gd name="T8" fmla="*/ 117 w 332"/>
              <a:gd name="T9" fmla="*/ 8 h 328"/>
              <a:gd name="T10" fmla="*/ 166 w 332"/>
              <a:gd name="T11" fmla="*/ 0 h 328"/>
              <a:gd name="T12" fmla="*/ 216 w 332"/>
              <a:gd name="T13" fmla="*/ 8 h 328"/>
              <a:gd name="T14" fmla="*/ 259 w 332"/>
              <a:gd name="T15" fmla="*/ 28 h 328"/>
              <a:gd name="T16" fmla="*/ 284 w 332"/>
              <a:gd name="T17" fmla="*/ 49 h 328"/>
              <a:gd name="T18" fmla="*/ 319 w 332"/>
              <a:gd name="T19" fmla="*/ 100 h 328"/>
              <a:gd name="T20" fmla="*/ 329 w 332"/>
              <a:gd name="T21" fmla="*/ 131 h 328"/>
              <a:gd name="T22" fmla="*/ 332 w 332"/>
              <a:gd name="T23" fmla="*/ 181 h 328"/>
              <a:gd name="T24" fmla="*/ 319 w 332"/>
              <a:gd name="T25" fmla="*/ 228 h 328"/>
              <a:gd name="T26" fmla="*/ 284 w 332"/>
              <a:gd name="T27" fmla="*/ 280 h 328"/>
              <a:gd name="T28" fmla="*/ 259 w 332"/>
              <a:gd name="T29" fmla="*/ 301 h 328"/>
              <a:gd name="T30" fmla="*/ 216 w 332"/>
              <a:gd name="T31" fmla="*/ 321 h 328"/>
              <a:gd name="T32" fmla="*/ 167 w 332"/>
              <a:gd name="T33" fmla="*/ 328 h 328"/>
              <a:gd name="T34" fmla="*/ 117 w 332"/>
              <a:gd name="T35" fmla="*/ 321 h 328"/>
              <a:gd name="T36" fmla="*/ 74 w 332"/>
              <a:gd name="T37" fmla="*/ 301 h 328"/>
              <a:gd name="T38" fmla="*/ 49 w 332"/>
              <a:gd name="T39" fmla="*/ 280 h 328"/>
              <a:gd name="T40" fmla="*/ 14 w 332"/>
              <a:gd name="T41" fmla="*/ 229 h 328"/>
              <a:gd name="T42" fmla="*/ 1 w 332"/>
              <a:gd name="T43" fmla="*/ 182 h 328"/>
              <a:gd name="T44" fmla="*/ 12 w 332"/>
              <a:gd name="T45" fmla="*/ 196 h 328"/>
              <a:gd name="T46" fmla="*/ 36 w 332"/>
              <a:gd name="T47" fmla="*/ 252 h 328"/>
              <a:gd name="T48" fmla="*/ 54 w 332"/>
              <a:gd name="T49" fmla="*/ 275 h 328"/>
              <a:gd name="T50" fmla="*/ 105 w 332"/>
              <a:gd name="T51" fmla="*/ 308 h 328"/>
              <a:gd name="T52" fmla="*/ 135 w 332"/>
              <a:gd name="T53" fmla="*/ 317 h 328"/>
              <a:gd name="T54" fmla="*/ 182 w 332"/>
              <a:gd name="T55" fmla="*/ 320 h 328"/>
              <a:gd name="T56" fmla="*/ 228 w 332"/>
              <a:gd name="T57" fmla="*/ 308 h 328"/>
              <a:gd name="T58" fmla="*/ 254 w 332"/>
              <a:gd name="T59" fmla="*/ 294 h 328"/>
              <a:gd name="T60" fmla="*/ 298 w 332"/>
              <a:gd name="T61" fmla="*/ 251 h 328"/>
              <a:gd name="T62" fmla="*/ 317 w 332"/>
              <a:gd name="T63" fmla="*/ 211 h 328"/>
              <a:gd name="T64" fmla="*/ 324 w 332"/>
              <a:gd name="T65" fmla="*/ 165 h 328"/>
              <a:gd name="T66" fmla="*/ 317 w 332"/>
              <a:gd name="T67" fmla="*/ 118 h 328"/>
              <a:gd name="T68" fmla="*/ 297 w 332"/>
              <a:gd name="T69" fmla="*/ 77 h 328"/>
              <a:gd name="T70" fmla="*/ 278 w 332"/>
              <a:gd name="T71" fmla="*/ 55 h 328"/>
              <a:gd name="T72" fmla="*/ 228 w 332"/>
              <a:gd name="T73" fmla="*/ 20 h 328"/>
              <a:gd name="T74" fmla="*/ 199 w 332"/>
              <a:gd name="T75" fmla="*/ 12 h 328"/>
              <a:gd name="T76" fmla="*/ 151 w 332"/>
              <a:gd name="T77" fmla="*/ 9 h 328"/>
              <a:gd name="T78" fmla="*/ 105 w 332"/>
              <a:gd name="T79" fmla="*/ 21 h 328"/>
              <a:gd name="T80" fmla="*/ 79 w 332"/>
              <a:gd name="T81" fmla="*/ 35 h 328"/>
              <a:gd name="T82" fmla="*/ 35 w 332"/>
              <a:gd name="T83" fmla="*/ 78 h 328"/>
              <a:gd name="T84" fmla="*/ 21 w 332"/>
              <a:gd name="T85" fmla="*/ 104 h 328"/>
              <a:gd name="T86" fmla="*/ 9 w 332"/>
              <a:gd name="T87" fmla="*/ 148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32" h="328">
                <a:moveTo>
                  <a:pt x="0" y="165"/>
                </a:moveTo>
                <a:lnTo>
                  <a:pt x="1" y="148"/>
                </a:lnTo>
                <a:lnTo>
                  <a:pt x="4" y="132"/>
                </a:lnTo>
                <a:lnTo>
                  <a:pt x="8" y="116"/>
                </a:lnTo>
                <a:lnTo>
                  <a:pt x="13" y="101"/>
                </a:lnTo>
                <a:cubicBezTo>
                  <a:pt x="14" y="101"/>
                  <a:pt x="14" y="100"/>
                  <a:pt x="14" y="100"/>
                </a:cubicBezTo>
                <a:lnTo>
                  <a:pt x="29" y="73"/>
                </a:lnTo>
                <a:cubicBezTo>
                  <a:pt x="29" y="73"/>
                  <a:pt x="29" y="73"/>
                  <a:pt x="29" y="72"/>
                </a:cubicBezTo>
                <a:lnTo>
                  <a:pt x="49" y="49"/>
                </a:lnTo>
                <a:cubicBezTo>
                  <a:pt x="49" y="49"/>
                  <a:pt x="49" y="49"/>
                  <a:pt x="49" y="48"/>
                </a:cubicBezTo>
                <a:lnTo>
                  <a:pt x="73" y="29"/>
                </a:lnTo>
                <a:cubicBezTo>
                  <a:pt x="74" y="28"/>
                  <a:pt x="74" y="28"/>
                  <a:pt x="74" y="28"/>
                </a:cubicBezTo>
                <a:lnTo>
                  <a:pt x="102" y="13"/>
                </a:lnTo>
                <a:cubicBezTo>
                  <a:pt x="102" y="13"/>
                  <a:pt x="102" y="13"/>
                  <a:pt x="102" y="13"/>
                </a:cubicBezTo>
                <a:lnTo>
                  <a:pt x="117" y="8"/>
                </a:lnTo>
                <a:lnTo>
                  <a:pt x="133" y="4"/>
                </a:lnTo>
                <a:lnTo>
                  <a:pt x="149" y="1"/>
                </a:lnTo>
                <a:lnTo>
                  <a:pt x="166" y="0"/>
                </a:lnTo>
                <a:lnTo>
                  <a:pt x="183" y="1"/>
                </a:lnTo>
                <a:lnTo>
                  <a:pt x="200" y="4"/>
                </a:lnTo>
                <a:lnTo>
                  <a:pt x="216" y="8"/>
                </a:lnTo>
                <a:lnTo>
                  <a:pt x="231" y="13"/>
                </a:lnTo>
                <a:cubicBezTo>
                  <a:pt x="231" y="13"/>
                  <a:pt x="231" y="13"/>
                  <a:pt x="231" y="13"/>
                </a:cubicBezTo>
                <a:lnTo>
                  <a:pt x="259" y="28"/>
                </a:lnTo>
                <a:cubicBezTo>
                  <a:pt x="259" y="28"/>
                  <a:pt x="259" y="28"/>
                  <a:pt x="260" y="29"/>
                </a:cubicBezTo>
                <a:lnTo>
                  <a:pt x="284" y="48"/>
                </a:lnTo>
                <a:cubicBezTo>
                  <a:pt x="284" y="49"/>
                  <a:pt x="284" y="49"/>
                  <a:pt x="284" y="49"/>
                </a:cubicBezTo>
                <a:lnTo>
                  <a:pt x="304" y="72"/>
                </a:lnTo>
                <a:cubicBezTo>
                  <a:pt x="304" y="73"/>
                  <a:pt x="304" y="73"/>
                  <a:pt x="304" y="73"/>
                </a:cubicBezTo>
                <a:lnTo>
                  <a:pt x="319" y="100"/>
                </a:lnTo>
                <a:cubicBezTo>
                  <a:pt x="319" y="100"/>
                  <a:pt x="319" y="101"/>
                  <a:pt x="319" y="101"/>
                </a:cubicBezTo>
                <a:lnTo>
                  <a:pt x="325" y="116"/>
                </a:lnTo>
                <a:lnTo>
                  <a:pt x="329" y="131"/>
                </a:lnTo>
                <a:lnTo>
                  <a:pt x="332" y="148"/>
                </a:lnTo>
                <a:lnTo>
                  <a:pt x="332" y="164"/>
                </a:lnTo>
                <a:lnTo>
                  <a:pt x="332" y="181"/>
                </a:lnTo>
                <a:lnTo>
                  <a:pt x="329" y="197"/>
                </a:lnTo>
                <a:lnTo>
                  <a:pt x="325" y="213"/>
                </a:lnTo>
                <a:lnTo>
                  <a:pt x="319" y="228"/>
                </a:lnTo>
                <a:lnTo>
                  <a:pt x="304" y="256"/>
                </a:lnTo>
                <a:cubicBezTo>
                  <a:pt x="304" y="256"/>
                  <a:pt x="304" y="256"/>
                  <a:pt x="304" y="257"/>
                </a:cubicBezTo>
                <a:lnTo>
                  <a:pt x="284" y="280"/>
                </a:lnTo>
                <a:cubicBezTo>
                  <a:pt x="284" y="280"/>
                  <a:pt x="284" y="281"/>
                  <a:pt x="283" y="281"/>
                </a:cubicBezTo>
                <a:lnTo>
                  <a:pt x="259" y="300"/>
                </a:lnTo>
                <a:cubicBezTo>
                  <a:pt x="259" y="300"/>
                  <a:pt x="259" y="301"/>
                  <a:pt x="259" y="301"/>
                </a:cubicBezTo>
                <a:lnTo>
                  <a:pt x="231" y="315"/>
                </a:lnTo>
                <a:cubicBezTo>
                  <a:pt x="231" y="316"/>
                  <a:pt x="231" y="316"/>
                  <a:pt x="231" y="316"/>
                </a:cubicBezTo>
                <a:lnTo>
                  <a:pt x="216" y="321"/>
                </a:lnTo>
                <a:lnTo>
                  <a:pt x="200" y="325"/>
                </a:lnTo>
                <a:lnTo>
                  <a:pt x="184" y="328"/>
                </a:lnTo>
                <a:lnTo>
                  <a:pt x="167" y="328"/>
                </a:lnTo>
                <a:lnTo>
                  <a:pt x="150" y="328"/>
                </a:lnTo>
                <a:lnTo>
                  <a:pt x="133" y="325"/>
                </a:lnTo>
                <a:lnTo>
                  <a:pt x="117" y="321"/>
                </a:lnTo>
                <a:lnTo>
                  <a:pt x="102" y="316"/>
                </a:lnTo>
                <a:cubicBezTo>
                  <a:pt x="102" y="316"/>
                  <a:pt x="102" y="316"/>
                  <a:pt x="102" y="315"/>
                </a:cubicBezTo>
                <a:lnTo>
                  <a:pt x="74" y="301"/>
                </a:lnTo>
                <a:cubicBezTo>
                  <a:pt x="74" y="301"/>
                  <a:pt x="74" y="300"/>
                  <a:pt x="73" y="300"/>
                </a:cubicBezTo>
                <a:lnTo>
                  <a:pt x="49" y="281"/>
                </a:lnTo>
                <a:cubicBezTo>
                  <a:pt x="49" y="281"/>
                  <a:pt x="49" y="280"/>
                  <a:pt x="49" y="280"/>
                </a:cubicBezTo>
                <a:lnTo>
                  <a:pt x="29" y="257"/>
                </a:lnTo>
                <a:cubicBezTo>
                  <a:pt x="29" y="256"/>
                  <a:pt x="29" y="256"/>
                  <a:pt x="29" y="256"/>
                </a:cubicBezTo>
                <a:lnTo>
                  <a:pt x="14" y="229"/>
                </a:lnTo>
                <a:lnTo>
                  <a:pt x="8" y="214"/>
                </a:lnTo>
                <a:lnTo>
                  <a:pt x="4" y="198"/>
                </a:lnTo>
                <a:lnTo>
                  <a:pt x="1" y="182"/>
                </a:lnTo>
                <a:lnTo>
                  <a:pt x="0" y="165"/>
                </a:lnTo>
                <a:close/>
                <a:moveTo>
                  <a:pt x="9" y="180"/>
                </a:moveTo>
                <a:lnTo>
                  <a:pt x="12" y="196"/>
                </a:lnTo>
                <a:lnTo>
                  <a:pt x="15" y="211"/>
                </a:lnTo>
                <a:lnTo>
                  <a:pt x="21" y="225"/>
                </a:lnTo>
                <a:lnTo>
                  <a:pt x="36" y="252"/>
                </a:lnTo>
                <a:lnTo>
                  <a:pt x="35" y="251"/>
                </a:lnTo>
                <a:lnTo>
                  <a:pt x="55" y="275"/>
                </a:lnTo>
                <a:lnTo>
                  <a:pt x="54" y="275"/>
                </a:lnTo>
                <a:lnTo>
                  <a:pt x="78" y="294"/>
                </a:lnTo>
                <a:lnTo>
                  <a:pt x="78" y="294"/>
                </a:lnTo>
                <a:lnTo>
                  <a:pt x="105" y="308"/>
                </a:lnTo>
                <a:lnTo>
                  <a:pt x="105" y="308"/>
                </a:lnTo>
                <a:lnTo>
                  <a:pt x="119" y="313"/>
                </a:lnTo>
                <a:lnTo>
                  <a:pt x="135" y="317"/>
                </a:lnTo>
                <a:lnTo>
                  <a:pt x="150" y="320"/>
                </a:lnTo>
                <a:lnTo>
                  <a:pt x="166" y="320"/>
                </a:lnTo>
                <a:lnTo>
                  <a:pt x="182" y="320"/>
                </a:lnTo>
                <a:lnTo>
                  <a:pt x="198" y="317"/>
                </a:lnTo>
                <a:lnTo>
                  <a:pt x="213" y="313"/>
                </a:lnTo>
                <a:lnTo>
                  <a:pt x="228" y="308"/>
                </a:lnTo>
                <a:lnTo>
                  <a:pt x="228" y="308"/>
                </a:lnTo>
                <a:lnTo>
                  <a:pt x="255" y="294"/>
                </a:lnTo>
                <a:lnTo>
                  <a:pt x="254" y="294"/>
                </a:lnTo>
                <a:lnTo>
                  <a:pt x="278" y="275"/>
                </a:lnTo>
                <a:lnTo>
                  <a:pt x="278" y="275"/>
                </a:lnTo>
                <a:lnTo>
                  <a:pt x="298" y="251"/>
                </a:lnTo>
                <a:lnTo>
                  <a:pt x="297" y="252"/>
                </a:lnTo>
                <a:lnTo>
                  <a:pt x="312" y="225"/>
                </a:lnTo>
                <a:lnTo>
                  <a:pt x="317" y="211"/>
                </a:lnTo>
                <a:lnTo>
                  <a:pt x="321" y="196"/>
                </a:lnTo>
                <a:lnTo>
                  <a:pt x="324" y="181"/>
                </a:lnTo>
                <a:lnTo>
                  <a:pt x="324" y="165"/>
                </a:lnTo>
                <a:lnTo>
                  <a:pt x="324" y="149"/>
                </a:lnTo>
                <a:lnTo>
                  <a:pt x="321" y="133"/>
                </a:lnTo>
                <a:lnTo>
                  <a:pt x="317" y="118"/>
                </a:lnTo>
                <a:lnTo>
                  <a:pt x="312" y="104"/>
                </a:lnTo>
                <a:lnTo>
                  <a:pt x="312" y="104"/>
                </a:lnTo>
                <a:lnTo>
                  <a:pt x="297" y="77"/>
                </a:lnTo>
                <a:lnTo>
                  <a:pt x="298" y="78"/>
                </a:lnTo>
                <a:lnTo>
                  <a:pt x="278" y="54"/>
                </a:lnTo>
                <a:lnTo>
                  <a:pt x="278" y="55"/>
                </a:lnTo>
                <a:lnTo>
                  <a:pt x="254" y="35"/>
                </a:lnTo>
                <a:lnTo>
                  <a:pt x="255" y="35"/>
                </a:lnTo>
                <a:lnTo>
                  <a:pt x="228" y="20"/>
                </a:lnTo>
                <a:lnTo>
                  <a:pt x="228" y="21"/>
                </a:lnTo>
                <a:lnTo>
                  <a:pt x="214" y="16"/>
                </a:lnTo>
                <a:lnTo>
                  <a:pt x="199" y="12"/>
                </a:lnTo>
                <a:lnTo>
                  <a:pt x="183" y="9"/>
                </a:lnTo>
                <a:lnTo>
                  <a:pt x="167" y="8"/>
                </a:lnTo>
                <a:lnTo>
                  <a:pt x="151" y="9"/>
                </a:lnTo>
                <a:lnTo>
                  <a:pt x="135" y="12"/>
                </a:lnTo>
                <a:lnTo>
                  <a:pt x="120" y="15"/>
                </a:lnTo>
                <a:lnTo>
                  <a:pt x="105" y="21"/>
                </a:lnTo>
                <a:lnTo>
                  <a:pt x="105" y="20"/>
                </a:lnTo>
                <a:lnTo>
                  <a:pt x="78" y="35"/>
                </a:lnTo>
                <a:lnTo>
                  <a:pt x="79" y="35"/>
                </a:lnTo>
                <a:lnTo>
                  <a:pt x="55" y="55"/>
                </a:lnTo>
                <a:lnTo>
                  <a:pt x="55" y="54"/>
                </a:lnTo>
                <a:lnTo>
                  <a:pt x="35" y="78"/>
                </a:lnTo>
                <a:lnTo>
                  <a:pt x="36" y="77"/>
                </a:lnTo>
                <a:lnTo>
                  <a:pt x="21" y="104"/>
                </a:lnTo>
                <a:lnTo>
                  <a:pt x="21" y="104"/>
                </a:lnTo>
                <a:lnTo>
                  <a:pt x="16" y="118"/>
                </a:lnTo>
                <a:lnTo>
                  <a:pt x="12" y="133"/>
                </a:lnTo>
                <a:lnTo>
                  <a:pt x="9" y="148"/>
                </a:lnTo>
                <a:lnTo>
                  <a:pt x="8" y="164"/>
                </a:lnTo>
                <a:lnTo>
                  <a:pt x="9" y="18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3" name="Freeform 927"/>
          <p:cNvSpPr>
            <a:spLocks/>
          </p:cNvSpPr>
          <p:nvPr/>
        </p:nvSpPr>
        <p:spPr bwMode="auto">
          <a:xfrm>
            <a:off x="3594100" y="4101805"/>
            <a:ext cx="95250" cy="95250"/>
          </a:xfrm>
          <a:custGeom>
            <a:avLst/>
            <a:gdLst>
              <a:gd name="T0" fmla="*/ 30 w 60"/>
              <a:gd name="T1" fmla="*/ 45 h 60"/>
              <a:gd name="T2" fmla="*/ 15 w 60"/>
              <a:gd name="T3" fmla="*/ 60 h 60"/>
              <a:gd name="T4" fmla="*/ 15 w 60"/>
              <a:gd name="T5" fmla="*/ 38 h 60"/>
              <a:gd name="T6" fmla="*/ 0 w 60"/>
              <a:gd name="T7" fmla="*/ 23 h 60"/>
              <a:gd name="T8" fmla="*/ 22 w 60"/>
              <a:gd name="T9" fmla="*/ 23 h 60"/>
              <a:gd name="T10" fmla="*/ 30 w 60"/>
              <a:gd name="T11" fmla="*/ 0 h 60"/>
              <a:gd name="T12" fmla="*/ 38 w 60"/>
              <a:gd name="T13" fmla="*/ 23 h 60"/>
              <a:gd name="T14" fmla="*/ 60 w 60"/>
              <a:gd name="T15" fmla="*/ 23 h 60"/>
              <a:gd name="T16" fmla="*/ 45 w 60"/>
              <a:gd name="T17" fmla="*/ 38 h 60"/>
              <a:gd name="T18" fmla="*/ 53 w 60"/>
              <a:gd name="T19" fmla="*/ 60 h 60"/>
              <a:gd name="T20" fmla="*/ 30 w 60"/>
              <a:gd name="T21" fmla="*/ 4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60">
                <a:moveTo>
                  <a:pt x="30" y="45"/>
                </a:moveTo>
                <a:lnTo>
                  <a:pt x="15" y="60"/>
                </a:lnTo>
                <a:lnTo>
                  <a:pt x="15" y="38"/>
                </a:lnTo>
                <a:lnTo>
                  <a:pt x="0" y="23"/>
                </a:lnTo>
                <a:lnTo>
                  <a:pt x="22" y="23"/>
                </a:lnTo>
                <a:lnTo>
                  <a:pt x="30" y="0"/>
                </a:lnTo>
                <a:lnTo>
                  <a:pt x="38" y="23"/>
                </a:lnTo>
                <a:lnTo>
                  <a:pt x="60" y="23"/>
                </a:lnTo>
                <a:lnTo>
                  <a:pt x="45" y="38"/>
                </a:lnTo>
                <a:lnTo>
                  <a:pt x="53" y="60"/>
                </a:lnTo>
                <a:lnTo>
                  <a:pt x="30" y="45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4" name="Freeform 928"/>
          <p:cNvSpPr>
            <a:spLocks noEditPoints="1"/>
          </p:cNvSpPr>
          <p:nvPr/>
        </p:nvSpPr>
        <p:spPr bwMode="auto">
          <a:xfrm>
            <a:off x="3592513" y="4100218"/>
            <a:ext cx="98425" cy="98425"/>
          </a:xfrm>
          <a:custGeom>
            <a:avLst/>
            <a:gdLst>
              <a:gd name="T0" fmla="*/ 195 w 393"/>
              <a:gd name="T1" fmla="*/ 295 h 393"/>
              <a:gd name="T2" fmla="*/ 198 w 393"/>
              <a:gd name="T3" fmla="*/ 295 h 393"/>
              <a:gd name="T4" fmla="*/ 101 w 393"/>
              <a:gd name="T5" fmla="*/ 392 h 393"/>
              <a:gd name="T6" fmla="*/ 99 w 393"/>
              <a:gd name="T7" fmla="*/ 392 h 393"/>
              <a:gd name="T8" fmla="*/ 97 w 393"/>
              <a:gd name="T9" fmla="*/ 390 h 393"/>
              <a:gd name="T10" fmla="*/ 97 w 393"/>
              <a:gd name="T11" fmla="*/ 245 h 393"/>
              <a:gd name="T12" fmla="*/ 98 w 393"/>
              <a:gd name="T13" fmla="*/ 246 h 393"/>
              <a:gd name="T14" fmla="*/ 1 w 393"/>
              <a:gd name="T15" fmla="*/ 149 h 393"/>
              <a:gd name="T16" fmla="*/ 1 w 393"/>
              <a:gd name="T17" fmla="*/ 147 h 393"/>
              <a:gd name="T18" fmla="*/ 2 w 393"/>
              <a:gd name="T19" fmla="*/ 146 h 393"/>
              <a:gd name="T20" fmla="*/ 148 w 393"/>
              <a:gd name="T21" fmla="*/ 146 h 393"/>
              <a:gd name="T22" fmla="*/ 146 w 393"/>
              <a:gd name="T23" fmla="*/ 147 h 393"/>
              <a:gd name="T24" fmla="*/ 195 w 393"/>
              <a:gd name="T25" fmla="*/ 2 h 393"/>
              <a:gd name="T26" fmla="*/ 196 w 393"/>
              <a:gd name="T27" fmla="*/ 0 h 393"/>
              <a:gd name="T28" fmla="*/ 198 w 393"/>
              <a:gd name="T29" fmla="*/ 2 h 393"/>
              <a:gd name="T30" fmla="*/ 247 w 393"/>
              <a:gd name="T31" fmla="*/ 147 h 393"/>
              <a:gd name="T32" fmla="*/ 245 w 393"/>
              <a:gd name="T33" fmla="*/ 146 h 393"/>
              <a:gd name="T34" fmla="*/ 390 w 393"/>
              <a:gd name="T35" fmla="*/ 146 h 393"/>
              <a:gd name="T36" fmla="*/ 392 w 393"/>
              <a:gd name="T37" fmla="*/ 147 h 393"/>
              <a:gd name="T38" fmla="*/ 392 w 393"/>
              <a:gd name="T39" fmla="*/ 149 h 393"/>
              <a:gd name="T40" fmla="*/ 295 w 393"/>
              <a:gd name="T41" fmla="*/ 246 h 393"/>
              <a:gd name="T42" fmla="*/ 295 w 393"/>
              <a:gd name="T43" fmla="*/ 244 h 393"/>
              <a:gd name="T44" fmla="*/ 344 w 393"/>
              <a:gd name="T45" fmla="*/ 390 h 393"/>
              <a:gd name="T46" fmla="*/ 343 w 393"/>
              <a:gd name="T47" fmla="*/ 392 h 393"/>
              <a:gd name="T48" fmla="*/ 341 w 393"/>
              <a:gd name="T49" fmla="*/ 392 h 393"/>
              <a:gd name="T50" fmla="*/ 195 w 393"/>
              <a:gd name="T51" fmla="*/ 295 h 393"/>
              <a:gd name="T52" fmla="*/ 343 w 393"/>
              <a:gd name="T53" fmla="*/ 389 h 393"/>
              <a:gd name="T54" fmla="*/ 340 w 393"/>
              <a:gd name="T55" fmla="*/ 391 h 393"/>
              <a:gd name="T56" fmla="*/ 292 w 393"/>
              <a:gd name="T57" fmla="*/ 246 h 393"/>
              <a:gd name="T58" fmla="*/ 292 w 393"/>
              <a:gd name="T59" fmla="*/ 244 h 393"/>
              <a:gd name="T60" fmla="*/ 389 w 393"/>
              <a:gd name="T61" fmla="*/ 147 h 393"/>
              <a:gd name="T62" fmla="*/ 390 w 393"/>
              <a:gd name="T63" fmla="*/ 150 h 393"/>
              <a:gd name="T64" fmla="*/ 245 w 393"/>
              <a:gd name="T65" fmla="*/ 150 h 393"/>
              <a:gd name="T66" fmla="*/ 243 w 393"/>
              <a:gd name="T67" fmla="*/ 149 h 393"/>
              <a:gd name="T68" fmla="*/ 195 w 393"/>
              <a:gd name="T69" fmla="*/ 3 h 393"/>
              <a:gd name="T70" fmla="*/ 198 w 393"/>
              <a:gd name="T71" fmla="*/ 3 h 393"/>
              <a:gd name="T72" fmla="*/ 150 w 393"/>
              <a:gd name="T73" fmla="*/ 149 h 393"/>
              <a:gd name="T74" fmla="*/ 148 w 393"/>
              <a:gd name="T75" fmla="*/ 150 h 393"/>
              <a:gd name="T76" fmla="*/ 2 w 393"/>
              <a:gd name="T77" fmla="*/ 150 h 393"/>
              <a:gd name="T78" fmla="*/ 4 w 393"/>
              <a:gd name="T79" fmla="*/ 147 h 393"/>
              <a:gd name="T80" fmla="*/ 101 w 393"/>
              <a:gd name="T81" fmla="*/ 244 h 393"/>
              <a:gd name="T82" fmla="*/ 101 w 393"/>
              <a:gd name="T83" fmla="*/ 245 h 393"/>
              <a:gd name="T84" fmla="*/ 101 w 393"/>
              <a:gd name="T85" fmla="*/ 390 h 393"/>
              <a:gd name="T86" fmla="*/ 98 w 393"/>
              <a:gd name="T87" fmla="*/ 389 h 393"/>
              <a:gd name="T88" fmla="*/ 195 w 393"/>
              <a:gd name="T89" fmla="*/ 292 h 393"/>
              <a:gd name="T90" fmla="*/ 198 w 393"/>
              <a:gd name="T91" fmla="*/ 292 h 393"/>
              <a:gd name="T92" fmla="*/ 343 w 393"/>
              <a:gd name="T93" fmla="*/ 389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93" h="393">
                <a:moveTo>
                  <a:pt x="195" y="295"/>
                </a:moveTo>
                <a:lnTo>
                  <a:pt x="198" y="295"/>
                </a:lnTo>
                <a:lnTo>
                  <a:pt x="101" y="392"/>
                </a:lnTo>
                <a:cubicBezTo>
                  <a:pt x="100" y="392"/>
                  <a:pt x="99" y="393"/>
                  <a:pt x="99" y="392"/>
                </a:cubicBezTo>
                <a:cubicBezTo>
                  <a:pt x="98" y="392"/>
                  <a:pt x="97" y="391"/>
                  <a:pt x="97" y="390"/>
                </a:cubicBezTo>
                <a:lnTo>
                  <a:pt x="97" y="245"/>
                </a:lnTo>
                <a:lnTo>
                  <a:pt x="98" y="246"/>
                </a:lnTo>
                <a:lnTo>
                  <a:pt x="1" y="149"/>
                </a:lnTo>
                <a:cubicBezTo>
                  <a:pt x="0" y="149"/>
                  <a:pt x="0" y="148"/>
                  <a:pt x="1" y="147"/>
                </a:cubicBezTo>
                <a:cubicBezTo>
                  <a:pt x="1" y="146"/>
                  <a:pt x="2" y="146"/>
                  <a:pt x="2" y="146"/>
                </a:cubicBezTo>
                <a:lnTo>
                  <a:pt x="148" y="146"/>
                </a:lnTo>
                <a:lnTo>
                  <a:pt x="146" y="147"/>
                </a:lnTo>
                <a:lnTo>
                  <a:pt x="195" y="2"/>
                </a:lnTo>
                <a:cubicBezTo>
                  <a:pt x="195" y="1"/>
                  <a:pt x="196" y="0"/>
                  <a:pt x="196" y="0"/>
                </a:cubicBezTo>
                <a:cubicBezTo>
                  <a:pt x="197" y="0"/>
                  <a:pt x="198" y="1"/>
                  <a:pt x="198" y="2"/>
                </a:cubicBezTo>
                <a:lnTo>
                  <a:pt x="247" y="147"/>
                </a:lnTo>
                <a:lnTo>
                  <a:pt x="245" y="146"/>
                </a:lnTo>
                <a:lnTo>
                  <a:pt x="390" y="146"/>
                </a:lnTo>
                <a:cubicBezTo>
                  <a:pt x="391" y="146"/>
                  <a:pt x="392" y="146"/>
                  <a:pt x="392" y="147"/>
                </a:cubicBezTo>
                <a:cubicBezTo>
                  <a:pt x="393" y="148"/>
                  <a:pt x="392" y="149"/>
                  <a:pt x="392" y="149"/>
                </a:cubicBezTo>
                <a:lnTo>
                  <a:pt x="295" y="246"/>
                </a:lnTo>
                <a:lnTo>
                  <a:pt x="295" y="244"/>
                </a:lnTo>
                <a:lnTo>
                  <a:pt x="344" y="390"/>
                </a:lnTo>
                <a:cubicBezTo>
                  <a:pt x="344" y="391"/>
                  <a:pt x="344" y="392"/>
                  <a:pt x="343" y="392"/>
                </a:cubicBezTo>
                <a:cubicBezTo>
                  <a:pt x="343" y="393"/>
                  <a:pt x="342" y="393"/>
                  <a:pt x="341" y="392"/>
                </a:cubicBezTo>
                <a:lnTo>
                  <a:pt x="195" y="295"/>
                </a:lnTo>
                <a:close/>
                <a:moveTo>
                  <a:pt x="343" y="389"/>
                </a:moveTo>
                <a:lnTo>
                  <a:pt x="340" y="391"/>
                </a:lnTo>
                <a:lnTo>
                  <a:pt x="292" y="246"/>
                </a:lnTo>
                <a:cubicBezTo>
                  <a:pt x="291" y="245"/>
                  <a:pt x="292" y="244"/>
                  <a:pt x="292" y="244"/>
                </a:cubicBezTo>
                <a:lnTo>
                  <a:pt x="389" y="147"/>
                </a:lnTo>
                <a:lnTo>
                  <a:pt x="390" y="150"/>
                </a:lnTo>
                <a:lnTo>
                  <a:pt x="245" y="150"/>
                </a:lnTo>
                <a:cubicBezTo>
                  <a:pt x="244" y="150"/>
                  <a:pt x="243" y="149"/>
                  <a:pt x="243" y="149"/>
                </a:cubicBezTo>
                <a:lnTo>
                  <a:pt x="195" y="3"/>
                </a:lnTo>
                <a:lnTo>
                  <a:pt x="198" y="3"/>
                </a:lnTo>
                <a:lnTo>
                  <a:pt x="150" y="149"/>
                </a:lnTo>
                <a:cubicBezTo>
                  <a:pt x="150" y="149"/>
                  <a:pt x="149" y="150"/>
                  <a:pt x="148" y="150"/>
                </a:cubicBezTo>
                <a:lnTo>
                  <a:pt x="2" y="150"/>
                </a:lnTo>
                <a:lnTo>
                  <a:pt x="4" y="147"/>
                </a:lnTo>
                <a:lnTo>
                  <a:pt x="101" y="244"/>
                </a:lnTo>
                <a:cubicBezTo>
                  <a:pt x="101" y="244"/>
                  <a:pt x="101" y="244"/>
                  <a:pt x="101" y="245"/>
                </a:cubicBezTo>
                <a:lnTo>
                  <a:pt x="101" y="390"/>
                </a:lnTo>
                <a:lnTo>
                  <a:pt x="98" y="389"/>
                </a:lnTo>
                <a:lnTo>
                  <a:pt x="195" y="292"/>
                </a:lnTo>
                <a:cubicBezTo>
                  <a:pt x="196" y="291"/>
                  <a:pt x="197" y="291"/>
                  <a:pt x="198" y="292"/>
                </a:cubicBezTo>
                <a:lnTo>
                  <a:pt x="343" y="389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953" name="Picture 929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0" y="4987630"/>
            <a:ext cx="138113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5" name="Oval 931"/>
          <p:cNvSpPr>
            <a:spLocks noChangeArrowheads="1"/>
          </p:cNvSpPr>
          <p:nvPr/>
        </p:nvSpPr>
        <p:spPr bwMode="auto">
          <a:xfrm>
            <a:off x="3489325" y="5001918"/>
            <a:ext cx="79375" cy="79375"/>
          </a:xfrm>
          <a:prstGeom prst="ellipse">
            <a:avLst/>
          </a:prstGeom>
          <a:solidFill>
            <a:srgbClr val="FF00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6" name="Freeform 932"/>
          <p:cNvSpPr>
            <a:spLocks noEditPoints="1"/>
          </p:cNvSpPr>
          <p:nvPr/>
        </p:nvSpPr>
        <p:spPr bwMode="auto">
          <a:xfrm>
            <a:off x="3487738" y="5000330"/>
            <a:ext cx="82550" cy="82550"/>
          </a:xfrm>
          <a:custGeom>
            <a:avLst/>
            <a:gdLst>
              <a:gd name="T0" fmla="*/ 4 w 332"/>
              <a:gd name="T1" fmla="*/ 133 h 332"/>
              <a:gd name="T2" fmla="*/ 14 w 332"/>
              <a:gd name="T3" fmla="*/ 102 h 332"/>
              <a:gd name="T4" fmla="*/ 49 w 332"/>
              <a:gd name="T5" fmla="*/ 49 h 332"/>
              <a:gd name="T6" fmla="*/ 74 w 332"/>
              <a:gd name="T7" fmla="*/ 29 h 332"/>
              <a:gd name="T8" fmla="*/ 117 w 332"/>
              <a:gd name="T9" fmla="*/ 8 h 332"/>
              <a:gd name="T10" fmla="*/ 166 w 332"/>
              <a:gd name="T11" fmla="*/ 0 h 332"/>
              <a:gd name="T12" fmla="*/ 216 w 332"/>
              <a:gd name="T13" fmla="*/ 8 h 332"/>
              <a:gd name="T14" fmla="*/ 259 w 332"/>
              <a:gd name="T15" fmla="*/ 29 h 332"/>
              <a:gd name="T16" fmla="*/ 284 w 332"/>
              <a:gd name="T17" fmla="*/ 49 h 332"/>
              <a:gd name="T18" fmla="*/ 319 w 332"/>
              <a:gd name="T19" fmla="*/ 102 h 332"/>
              <a:gd name="T20" fmla="*/ 329 w 332"/>
              <a:gd name="T21" fmla="*/ 133 h 332"/>
              <a:gd name="T22" fmla="*/ 332 w 332"/>
              <a:gd name="T23" fmla="*/ 183 h 332"/>
              <a:gd name="T24" fmla="*/ 319 w 332"/>
              <a:gd name="T25" fmla="*/ 231 h 332"/>
              <a:gd name="T26" fmla="*/ 304 w 332"/>
              <a:gd name="T27" fmla="*/ 260 h 332"/>
              <a:gd name="T28" fmla="*/ 260 w 332"/>
              <a:gd name="T29" fmla="*/ 304 h 332"/>
              <a:gd name="T30" fmla="*/ 231 w 332"/>
              <a:gd name="T31" fmla="*/ 319 h 332"/>
              <a:gd name="T32" fmla="*/ 184 w 332"/>
              <a:gd name="T33" fmla="*/ 332 h 332"/>
              <a:gd name="T34" fmla="*/ 133 w 332"/>
              <a:gd name="T35" fmla="*/ 329 h 332"/>
              <a:gd name="T36" fmla="*/ 102 w 332"/>
              <a:gd name="T37" fmla="*/ 319 h 332"/>
              <a:gd name="T38" fmla="*/ 49 w 332"/>
              <a:gd name="T39" fmla="*/ 284 h 332"/>
              <a:gd name="T40" fmla="*/ 29 w 332"/>
              <a:gd name="T41" fmla="*/ 259 h 332"/>
              <a:gd name="T42" fmla="*/ 8 w 332"/>
              <a:gd name="T43" fmla="*/ 216 h 332"/>
              <a:gd name="T44" fmla="*/ 0 w 332"/>
              <a:gd name="T45" fmla="*/ 167 h 332"/>
              <a:gd name="T46" fmla="*/ 15 w 332"/>
              <a:gd name="T47" fmla="*/ 213 h 332"/>
              <a:gd name="T48" fmla="*/ 36 w 332"/>
              <a:gd name="T49" fmla="*/ 255 h 332"/>
              <a:gd name="T50" fmla="*/ 55 w 332"/>
              <a:gd name="T51" fmla="*/ 278 h 332"/>
              <a:gd name="T52" fmla="*/ 105 w 332"/>
              <a:gd name="T53" fmla="*/ 312 h 332"/>
              <a:gd name="T54" fmla="*/ 135 w 332"/>
              <a:gd name="T55" fmla="*/ 321 h 332"/>
              <a:gd name="T56" fmla="*/ 182 w 332"/>
              <a:gd name="T57" fmla="*/ 324 h 332"/>
              <a:gd name="T58" fmla="*/ 228 w 332"/>
              <a:gd name="T59" fmla="*/ 312 h 332"/>
              <a:gd name="T60" fmla="*/ 254 w 332"/>
              <a:gd name="T61" fmla="*/ 298 h 332"/>
              <a:gd name="T62" fmla="*/ 298 w 332"/>
              <a:gd name="T63" fmla="*/ 254 h 332"/>
              <a:gd name="T64" fmla="*/ 312 w 332"/>
              <a:gd name="T65" fmla="*/ 228 h 332"/>
              <a:gd name="T66" fmla="*/ 324 w 332"/>
              <a:gd name="T67" fmla="*/ 183 h 332"/>
              <a:gd name="T68" fmla="*/ 321 w 332"/>
              <a:gd name="T69" fmla="*/ 135 h 332"/>
              <a:gd name="T70" fmla="*/ 312 w 332"/>
              <a:gd name="T71" fmla="*/ 105 h 332"/>
              <a:gd name="T72" fmla="*/ 278 w 332"/>
              <a:gd name="T73" fmla="*/ 55 h 332"/>
              <a:gd name="T74" fmla="*/ 255 w 332"/>
              <a:gd name="T75" fmla="*/ 36 h 332"/>
              <a:gd name="T76" fmla="*/ 214 w 332"/>
              <a:gd name="T77" fmla="*/ 16 h 332"/>
              <a:gd name="T78" fmla="*/ 167 w 332"/>
              <a:gd name="T79" fmla="*/ 8 h 332"/>
              <a:gd name="T80" fmla="*/ 120 w 332"/>
              <a:gd name="T81" fmla="*/ 15 h 332"/>
              <a:gd name="T82" fmla="*/ 78 w 332"/>
              <a:gd name="T83" fmla="*/ 36 h 332"/>
              <a:gd name="T84" fmla="*/ 55 w 332"/>
              <a:gd name="T85" fmla="*/ 55 h 332"/>
              <a:gd name="T86" fmla="*/ 21 w 332"/>
              <a:gd name="T87" fmla="*/ 105 h 332"/>
              <a:gd name="T88" fmla="*/ 12 w 332"/>
              <a:gd name="T89" fmla="*/ 135 h 332"/>
              <a:gd name="T90" fmla="*/ 9 w 332"/>
              <a:gd name="T91" fmla="*/ 18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32" h="332">
                <a:moveTo>
                  <a:pt x="0" y="167"/>
                </a:moveTo>
                <a:lnTo>
                  <a:pt x="1" y="150"/>
                </a:lnTo>
                <a:lnTo>
                  <a:pt x="4" y="133"/>
                </a:lnTo>
                <a:lnTo>
                  <a:pt x="8" y="117"/>
                </a:lnTo>
                <a:lnTo>
                  <a:pt x="13" y="102"/>
                </a:lnTo>
                <a:cubicBezTo>
                  <a:pt x="14" y="102"/>
                  <a:pt x="14" y="102"/>
                  <a:pt x="14" y="102"/>
                </a:cubicBezTo>
                <a:lnTo>
                  <a:pt x="29" y="74"/>
                </a:lnTo>
                <a:cubicBezTo>
                  <a:pt x="29" y="74"/>
                  <a:pt x="29" y="74"/>
                  <a:pt x="29" y="73"/>
                </a:cubicBezTo>
                <a:lnTo>
                  <a:pt x="49" y="49"/>
                </a:lnTo>
                <a:cubicBezTo>
                  <a:pt x="49" y="49"/>
                  <a:pt x="49" y="49"/>
                  <a:pt x="49" y="49"/>
                </a:cubicBezTo>
                <a:lnTo>
                  <a:pt x="73" y="29"/>
                </a:lnTo>
                <a:cubicBezTo>
                  <a:pt x="74" y="29"/>
                  <a:pt x="74" y="29"/>
                  <a:pt x="74" y="29"/>
                </a:cubicBezTo>
                <a:lnTo>
                  <a:pt x="102" y="14"/>
                </a:lnTo>
                <a:cubicBezTo>
                  <a:pt x="102" y="14"/>
                  <a:pt x="102" y="14"/>
                  <a:pt x="102" y="13"/>
                </a:cubicBezTo>
                <a:lnTo>
                  <a:pt x="117" y="8"/>
                </a:lnTo>
                <a:lnTo>
                  <a:pt x="133" y="4"/>
                </a:lnTo>
                <a:lnTo>
                  <a:pt x="149" y="1"/>
                </a:lnTo>
                <a:lnTo>
                  <a:pt x="166" y="0"/>
                </a:lnTo>
                <a:lnTo>
                  <a:pt x="183" y="1"/>
                </a:lnTo>
                <a:lnTo>
                  <a:pt x="200" y="4"/>
                </a:lnTo>
                <a:lnTo>
                  <a:pt x="216" y="8"/>
                </a:lnTo>
                <a:lnTo>
                  <a:pt x="231" y="13"/>
                </a:lnTo>
                <a:cubicBezTo>
                  <a:pt x="231" y="14"/>
                  <a:pt x="231" y="14"/>
                  <a:pt x="231" y="14"/>
                </a:cubicBezTo>
                <a:lnTo>
                  <a:pt x="259" y="29"/>
                </a:lnTo>
                <a:cubicBezTo>
                  <a:pt x="259" y="29"/>
                  <a:pt x="259" y="29"/>
                  <a:pt x="260" y="29"/>
                </a:cubicBezTo>
                <a:lnTo>
                  <a:pt x="284" y="49"/>
                </a:lnTo>
                <a:cubicBezTo>
                  <a:pt x="284" y="49"/>
                  <a:pt x="284" y="49"/>
                  <a:pt x="284" y="49"/>
                </a:cubicBezTo>
                <a:lnTo>
                  <a:pt x="304" y="73"/>
                </a:lnTo>
                <a:cubicBezTo>
                  <a:pt x="304" y="74"/>
                  <a:pt x="304" y="74"/>
                  <a:pt x="304" y="74"/>
                </a:cubicBezTo>
                <a:lnTo>
                  <a:pt x="319" y="102"/>
                </a:lnTo>
                <a:cubicBezTo>
                  <a:pt x="319" y="102"/>
                  <a:pt x="319" y="102"/>
                  <a:pt x="319" y="102"/>
                </a:cubicBezTo>
                <a:lnTo>
                  <a:pt x="325" y="117"/>
                </a:lnTo>
                <a:lnTo>
                  <a:pt x="329" y="133"/>
                </a:lnTo>
                <a:lnTo>
                  <a:pt x="332" y="149"/>
                </a:lnTo>
                <a:lnTo>
                  <a:pt x="332" y="166"/>
                </a:lnTo>
                <a:lnTo>
                  <a:pt x="332" y="183"/>
                </a:lnTo>
                <a:lnTo>
                  <a:pt x="329" y="200"/>
                </a:lnTo>
                <a:lnTo>
                  <a:pt x="325" y="216"/>
                </a:lnTo>
                <a:lnTo>
                  <a:pt x="319" y="231"/>
                </a:lnTo>
                <a:cubicBezTo>
                  <a:pt x="319" y="231"/>
                  <a:pt x="319" y="231"/>
                  <a:pt x="319" y="231"/>
                </a:cubicBezTo>
                <a:lnTo>
                  <a:pt x="304" y="259"/>
                </a:lnTo>
                <a:cubicBezTo>
                  <a:pt x="304" y="259"/>
                  <a:pt x="304" y="259"/>
                  <a:pt x="304" y="260"/>
                </a:cubicBezTo>
                <a:lnTo>
                  <a:pt x="284" y="284"/>
                </a:lnTo>
                <a:cubicBezTo>
                  <a:pt x="284" y="284"/>
                  <a:pt x="284" y="284"/>
                  <a:pt x="284" y="284"/>
                </a:cubicBezTo>
                <a:lnTo>
                  <a:pt x="260" y="304"/>
                </a:lnTo>
                <a:cubicBezTo>
                  <a:pt x="259" y="304"/>
                  <a:pt x="259" y="304"/>
                  <a:pt x="259" y="304"/>
                </a:cubicBezTo>
                <a:lnTo>
                  <a:pt x="231" y="319"/>
                </a:lnTo>
                <a:cubicBezTo>
                  <a:pt x="231" y="319"/>
                  <a:pt x="231" y="319"/>
                  <a:pt x="231" y="319"/>
                </a:cubicBezTo>
                <a:lnTo>
                  <a:pt x="216" y="325"/>
                </a:lnTo>
                <a:lnTo>
                  <a:pt x="200" y="329"/>
                </a:lnTo>
                <a:lnTo>
                  <a:pt x="184" y="332"/>
                </a:lnTo>
                <a:lnTo>
                  <a:pt x="167" y="332"/>
                </a:lnTo>
                <a:lnTo>
                  <a:pt x="150" y="332"/>
                </a:lnTo>
                <a:lnTo>
                  <a:pt x="133" y="329"/>
                </a:lnTo>
                <a:lnTo>
                  <a:pt x="117" y="325"/>
                </a:lnTo>
                <a:lnTo>
                  <a:pt x="102" y="319"/>
                </a:lnTo>
                <a:cubicBezTo>
                  <a:pt x="102" y="319"/>
                  <a:pt x="102" y="319"/>
                  <a:pt x="102" y="319"/>
                </a:cubicBezTo>
                <a:lnTo>
                  <a:pt x="74" y="304"/>
                </a:lnTo>
                <a:cubicBezTo>
                  <a:pt x="74" y="304"/>
                  <a:pt x="74" y="304"/>
                  <a:pt x="73" y="304"/>
                </a:cubicBezTo>
                <a:lnTo>
                  <a:pt x="49" y="284"/>
                </a:lnTo>
                <a:cubicBezTo>
                  <a:pt x="49" y="284"/>
                  <a:pt x="49" y="284"/>
                  <a:pt x="49" y="284"/>
                </a:cubicBezTo>
                <a:lnTo>
                  <a:pt x="29" y="260"/>
                </a:lnTo>
                <a:cubicBezTo>
                  <a:pt x="29" y="259"/>
                  <a:pt x="29" y="259"/>
                  <a:pt x="29" y="259"/>
                </a:cubicBezTo>
                <a:lnTo>
                  <a:pt x="14" y="231"/>
                </a:lnTo>
                <a:cubicBezTo>
                  <a:pt x="14" y="231"/>
                  <a:pt x="14" y="231"/>
                  <a:pt x="13" y="231"/>
                </a:cubicBezTo>
                <a:lnTo>
                  <a:pt x="8" y="216"/>
                </a:lnTo>
                <a:lnTo>
                  <a:pt x="4" y="200"/>
                </a:lnTo>
                <a:lnTo>
                  <a:pt x="1" y="184"/>
                </a:lnTo>
                <a:lnTo>
                  <a:pt x="0" y="167"/>
                </a:lnTo>
                <a:close/>
                <a:moveTo>
                  <a:pt x="9" y="182"/>
                </a:moveTo>
                <a:lnTo>
                  <a:pt x="12" y="198"/>
                </a:lnTo>
                <a:lnTo>
                  <a:pt x="15" y="213"/>
                </a:lnTo>
                <a:lnTo>
                  <a:pt x="21" y="228"/>
                </a:lnTo>
                <a:lnTo>
                  <a:pt x="21" y="228"/>
                </a:lnTo>
                <a:lnTo>
                  <a:pt x="36" y="255"/>
                </a:lnTo>
                <a:lnTo>
                  <a:pt x="35" y="254"/>
                </a:lnTo>
                <a:lnTo>
                  <a:pt x="55" y="278"/>
                </a:lnTo>
                <a:lnTo>
                  <a:pt x="55" y="278"/>
                </a:lnTo>
                <a:lnTo>
                  <a:pt x="79" y="298"/>
                </a:lnTo>
                <a:lnTo>
                  <a:pt x="78" y="297"/>
                </a:lnTo>
                <a:lnTo>
                  <a:pt x="105" y="312"/>
                </a:lnTo>
                <a:lnTo>
                  <a:pt x="105" y="312"/>
                </a:lnTo>
                <a:lnTo>
                  <a:pt x="119" y="317"/>
                </a:lnTo>
                <a:lnTo>
                  <a:pt x="135" y="321"/>
                </a:lnTo>
                <a:lnTo>
                  <a:pt x="150" y="324"/>
                </a:lnTo>
                <a:lnTo>
                  <a:pt x="166" y="324"/>
                </a:lnTo>
                <a:lnTo>
                  <a:pt x="182" y="324"/>
                </a:lnTo>
                <a:lnTo>
                  <a:pt x="198" y="321"/>
                </a:lnTo>
                <a:lnTo>
                  <a:pt x="213" y="317"/>
                </a:lnTo>
                <a:lnTo>
                  <a:pt x="228" y="312"/>
                </a:lnTo>
                <a:lnTo>
                  <a:pt x="228" y="312"/>
                </a:lnTo>
                <a:lnTo>
                  <a:pt x="255" y="297"/>
                </a:lnTo>
                <a:lnTo>
                  <a:pt x="254" y="298"/>
                </a:lnTo>
                <a:lnTo>
                  <a:pt x="278" y="278"/>
                </a:lnTo>
                <a:lnTo>
                  <a:pt x="278" y="278"/>
                </a:lnTo>
                <a:lnTo>
                  <a:pt x="298" y="254"/>
                </a:lnTo>
                <a:lnTo>
                  <a:pt x="297" y="255"/>
                </a:lnTo>
                <a:lnTo>
                  <a:pt x="312" y="228"/>
                </a:lnTo>
                <a:lnTo>
                  <a:pt x="312" y="228"/>
                </a:lnTo>
                <a:lnTo>
                  <a:pt x="317" y="214"/>
                </a:lnTo>
                <a:lnTo>
                  <a:pt x="321" y="199"/>
                </a:lnTo>
                <a:lnTo>
                  <a:pt x="324" y="183"/>
                </a:lnTo>
                <a:lnTo>
                  <a:pt x="324" y="167"/>
                </a:lnTo>
                <a:lnTo>
                  <a:pt x="324" y="151"/>
                </a:lnTo>
                <a:lnTo>
                  <a:pt x="321" y="135"/>
                </a:lnTo>
                <a:lnTo>
                  <a:pt x="317" y="120"/>
                </a:lnTo>
                <a:lnTo>
                  <a:pt x="312" y="105"/>
                </a:lnTo>
                <a:lnTo>
                  <a:pt x="312" y="105"/>
                </a:lnTo>
                <a:lnTo>
                  <a:pt x="297" y="78"/>
                </a:lnTo>
                <a:lnTo>
                  <a:pt x="298" y="79"/>
                </a:lnTo>
                <a:lnTo>
                  <a:pt x="278" y="55"/>
                </a:lnTo>
                <a:lnTo>
                  <a:pt x="278" y="55"/>
                </a:lnTo>
                <a:lnTo>
                  <a:pt x="254" y="35"/>
                </a:lnTo>
                <a:lnTo>
                  <a:pt x="255" y="36"/>
                </a:lnTo>
                <a:lnTo>
                  <a:pt x="228" y="21"/>
                </a:lnTo>
                <a:lnTo>
                  <a:pt x="228" y="21"/>
                </a:lnTo>
                <a:lnTo>
                  <a:pt x="214" y="16"/>
                </a:lnTo>
                <a:lnTo>
                  <a:pt x="199" y="12"/>
                </a:lnTo>
                <a:lnTo>
                  <a:pt x="183" y="9"/>
                </a:lnTo>
                <a:lnTo>
                  <a:pt x="167" y="8"/>
                </a:lnTo>
                <a:lnTo>
                  <a:pt x="151" y="9"/>
                </a:lnTo>
                <a:lnTo>
                  <a:pt x="135" y="12"/>
                </a:lnTo>
                <a:lnTo>
                  <a:pt x="120" y="15"/>
                </a:lnTo>
                <a:lnTo>
                  <a:pt x="105" y="21"/>
                </a:lnTo>
                <a:lnTo>
                  <a:pt x="105" y="21"/>
                </a:lnTo>
                <a:lnTo>
                  <a:pt x="78" y="36"/>
                </a:lnTo>
                <a:lnTo>
                  <a:pt x="79" y="35"/>
                </a:lnTo>
                <a:lnTo>
                  <a:pt x="55" y="55"/>
                </a:lnTo>
                <a:lnTo>
                  <a:pt x="55" y="55"/>
                </a:lnTo>
                <a:lnTo>
                  <a:pt x="35" y="79"/>
                </a:lnTo>
                <a:lnTo>
                  <a:pt x="36" y="78"/>
                </a:lnTo>
                <a:lnTo>
                  <a:pt x="21" y="105"/>
                </a:lnTo>
                <a:lnTo>
                  <a:pt x="21" y="105"/>
                </a:lnTo>
                <a:lnTo>
                  <a:pt x="16" y="119"/>
                </a:lnTo>
                <a:lnTo>
                  <a:pt x="12" y="135"/>
                </a:lnTo>
                <a:lnTo>
                  <a:pt x="9" y="150"/>
                </a:lnTo>
                <a:lnTo>
                  <a:pt x="8" y="166"/>
                </a:lnTo>
                <a:lnTo>
                  <a:pt x="9" y="18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7" name="Oval 935"/>
          <p:cNvSpPr>
            <a:spLocks noChangeArrowheads="1"/>
          </p:cNvSpPr>
          <p:nvPr/>
        </p:nvSpPr>
        <p:spPr bwMode="auto">
          <a:xfrm>
            <a:off x="3492500" y="5749630"/>
            <a:ext cx="80963" cy="79375"/>
          </a:xfrm>
          <a:prstGeom prst="ellipse">
            <a:avLst/>
          </a:prstGeom>
          <a:solidFill>
            <a:srgbClr val="BFBFB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8" name="Freeform 936"/>
          <p:cNvSpPr>
            <a:spLocks noEditPoints="1"/>
          </p:cNvSpPr>
          <p:nvPr/>
        </p:nvSpPr>
        <p:spPr bwMode="auto">
          <a:xfrm>
            <a:off x="3492500" y="5748043"/>
            <a:ext cx="82550" cy="82550"/>
          </a:xfrm>
          <a:custGeom>
            <a:avLst/>
            <a:gdLst>
              <a:gd name="T0" fmla="*/ 4 w 332"/>
              <a:gd name="T1" fmla="*/ 133 h 332"/>
              <a:gd name="T2" fmla="*/ 14 w 332"/>
              <a:gd name="T3" fmla="*/ 102 h 332"/>
              <a:gd name="T4" fmla="*/ 49 w 332"/>
              <a:gd name="T5" fmla="*/ 49 h 332"/>
              <a:gd name="T6" fmla="*/ 74 w 332"/>
              <a:gd name="T7" fmla="*/ 29 h 332"/>
              <a:gd name="T8" fmla="*/ 117 w 332"/>
              <a:gd name="T9" fmla="*/ 8 h 332"/>
              <a:gd name="T10" fmla="*/ 166 w 332"/>
              <a:gd name="T11" fmla="*/ 0 h 332"/>
              <a:gd name="T12" fmla="*/ 216 w 332"/>
              <a:gd name="T13" fmla="*/ 8 h 332"/>
              <a:gd name="T14" fmla="*/ 259 w 332"/>
              <a:gd name="T15" fmla="*/ 29 h 332"/>
              <a:gd name="T16" fmla="*/ 284 w 332"/>
              <a:gd name="T17" fmla="*/ 49 h 332"/>
              <a:gd name="T18" fmla="*/ 319 w 332"/>
              <a:gd name="T19" fmla="*/ 102 h 332"/>
              <a:gd name="T20" fmla="*/ 329 w 332"/>
              <a:gd name="T21" fmla="*/ 133 h 332"/>
              <a:gd name="T22" fmla="*/ 332 w 332"/>
              <a:gd name="T23" fmla="*/ 183 h 332"/>
              <a:gd name="T24" fmla="*/ 319 w 332"/>
              <a:gd name="T25" fmla="*/ 231 h 332"/>
              <a:gd name="T26" fmla="*/ 304 w 332"/>
              <a:gd name="T27" fmla="*/ 260 h 332"/>
              <a:gd name="T28" fmla="*/ 260 w 332"/>
              <a:gd name="T29" fmla="*/ 304 h 332"/>
              <a:gd name="T30" fmla="*/ 231 w 332"/>
              <a:gd name="T31" fmla="*/ 319 h 332"/>
              <a:gd name="T32" fmla="*/ 184 w 332"/>
              <a:gd name="T33" fmla="*/ 332 h 332"/>
              <a:gd name="T34" fmla="*/ 133 w 332"/>
              <a:gd name="T35" fmla="*/ 329 h 332"/>
              <a:gd name="T36" fmla="*/ 102 w 332"/>
              <a:gd name="T37" fmla="*/ 319 h 332"/>
              <a:gd name="T38" fmla="*/ 49 w 332"/>
              <a:gd name="T39" fmla="*/ 284 h 332"/>
              <a:gd name="T40" fmla="*/ 29 w 332"/>
              <a:gd name="T41" fmla="*/ 259 h 332"/>
              <a:gd name="T42" fmla="*/ 8 w 332"/>
              <a:gd name="T43" fmla="*/ 216 h 332"/>
              <a:gd name="T44" fmla="*/ 0 w 332"/>
              <a:gd name="T45" fmla="*/ 167 h 332"/>
              <a:gd name="T46" fmla="*/ 15 w 332"/>
              <a:gd name="T47" fmla="*/ 213 h 332"/>
              <a:gd name="T48" fmla="*/ 36 w 332"/>
              <a:gd name="T49" fmla="*/ 255 h 332"/>
              <a:gd name="T50" fmla="*/ 55 w 332"/>
              <a:gd name="T51" fmla="*/ 278 h 332"/>
              <a:gd name="T52" fmla="*/ 105 w 332"/>
              <a:gd name="T53" fmla="*/ 312 h 332"/>
              <a:gd name="T54" fmla="*/ 135 w 332"/>
              <a:gd name="T55" fmla="*/ 321 h 332"/>
              <a:gd name="T56" fmla="*/ 182 w 332"/>
              <a:gd name="T57" fmla="*/ 324 h 332"/>
              <a:gd name="T58" fmla="*/ 228 w 332"/>
              <a:gd name="T59" fmla="*/ 312 h 332"/>
              <a:gd name="T60" fmla="*/ 254 w 332"/>
              <a:gd name="T61" fmla="*/ 298 h 332"/>
              <a:gd name="T62" fmla="*/ 298 w 332"/>
              <a:gd name="T63" fmla="*/ 254 h 332"/>
              <a:gd name="T64" fmla="*/ 312 w 332"/>
              <a:gd name="T65" fmla="*/ 228 h 332"/>
              <a:gd name="T66" fmla="*/ 324 w 332"/>
              <a:gd name="T67" fmla="*/ 183 h 332"/>
              <a:gd name="T68" fmla="*/ 321 w 332"/>
              <a:gd name="T69" fmla="*/ 135 h 332"/>
              <a:gd name="T70" fmla="*/ 312 w 332"/>
              <a:gd name="T71" fmla="*/ 105 h 332"/>
              <a:gd name="T72" fmla="*/ 278 w 332"/>
              <a:gd name="T73" fmla="*/ 55 h 332"/>
              <a:gd name="T74" fmla="*/ 255 w 332"/>
              <a:gd name="T75" fmla="*/ 36 h 332"/>
              <a:gd name="T76" fmla="*/ 214 w 332"/>
              <a:gd name="T77" fmla="*/ 16 h 332"/>
              <a:gd name="T78" fmla="*/ 167 w 332"/>
              <a:gd name="T79" fmla="*/ 8 h 332"/>
              <a:gd name="T80" fmla="*/ 120 w 332"/>
              <a:gd name="T81" fmla="*/ 15 h 332"/>
              <a:gd name="T82" fmla="*/ 78 w 332"/>
              <a:gd name="T83" fmla="*/ 36 h 332"/>
              <a:gd name="T84" fmla="*/ 55 w 332"/>
              <a:gd name="T85" fmla="*/ 55 h 332"/>
              <a:gd name="T86" fmla="*/ 21 w 332"/>
              <a:gd name="T87" fmla="*/ 105 h 332"/>
              <a:gd name="T88" fmla="*/ 12 w 332"/>
              <a:gd name="T89" fmla="*/ 135 h 332"/>
              <a:gd name="T90" fmla="*/ 9 w 332"/>
              <a:gd name="T91" fmla="*/ 18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32" h="332">
                <a:moveTo>
                  <a:pt x="0" y="167"/>
                </a:moveTo>
                <a:lnTo>
                  <a:pt x="1" y="150"/>
                </a:lnTo>
                <a:lnTo>
                  <a:pt x="4" y="133"/>
                </a:lnTo>
                <a:lnTo>
                  <a:pt x="8" y="117"/>
                </a:lnTo>
                <a:lnTo>
                  <a:pt x="13" y="102"/>
                </a:lnTo>
                <a:cubicBezTo>
                  <a:pt x="14" y="102"/>
                  <a:pt x="14" y="102"/>
                  <a:pt x="14" y="102"/>
                </a:cubicBezTo>
                <a:lnTo>
                  <a:pt x="29" y="74"/>
                </a:lnTo>
                <a:cubicBezTo>
                  <a:pt x="29" y="74"/>
                  <a:pt x="29" y="74"/>
                  <a:pt x="29" y="73"/>
                </a:cubicBezTo>
                <a:lnTo>
                  <a:pt x="49" y="49"/>
                </a:lnTo>
                <a:cubicBezTo>
                  <a:pt x="49" y="49"/>
                  <a:pt x="49" y="49"/>
                  <a:pt x="49" y="49"/>
                </a:cubicBezTo>
                <a:lnTo>
                  <a:pt x="73" y="29"/>
                </a:lnTo>
                <a:cubicBezTo>
                  <a:pt x="74" y="29"/>
                  <a:pt x="74" y="29"/>
                  <a:pt x="74" y="29"/>
                </a:cubicBezTo>
                <a:lnTo>
                  <a:pt x="102" y="14"/>
                </a:lnTo>
                <a:cubicBezTo>
                  <a:pt x="102" y="14"/>
                  <a:pt x="102" y="14"/>
                  <a:pt x="102" y="13"/>
                </a:cubicBezTo>
                <a:lnTo>
                  <a:pt x="117" y="8"/>
                </a:lnTo>
                <a:lnTo>
                  <a:pt x="133" y="4"/>
                </a:lnTo>
                <a:lnTo>
                  <a:pt x="149" y="1"/>
                </a:lnTo>
                <a:lnTo>
                  <a:pt x="166" y="0"/>
                </a:lnTo>
                <a:lnTo>
                  <a:pt x="183" y="1"/>
                </a:lnTo>
                <a:lnTo>
                  <a:pt x="200" y="4"/>
                </a:lnTo>
                <a:lnTo>
                  <a:pt x="216" y="8"/>
                </a:lnTo>
                <a:lnTo>
                  <a:pt x="231" y="13"/>
                </a:lnTo>
                <a:cubicBezTo>
                  <a:pt x="231" y="14"/>
                  <a:pt x="231" y="14"/>
                  <a:pt x="231" y="14"/>
                </a:cubicBezTo>
                <a:lnTo>
                  <a:pt x="259" y="29"/>
                </a:lnTo>
                <a:cubicBezTo>
                  <a:pt x="259" y="29"/>
                  <a:pt x="259" y="29"/>
                  <a:pt x="260" y="29"/>
                </a:cubicBezTo>
                <a:lnTo>
                  <a:pt x="284" y="49"/>
                </a:lnTo>
                <a:cubicBezTo>
                  <a:pt x="284" y="49"/>
                  <a:pt x="284" y="49"/>
                  <a:pt x="284" y="49"/>
                </a:cubicBezTo>
                <a:lnTo>
                  <a:pt x="304" y="73"/>
                </a:lnTo>
                <a:cubicBezTo>
                  <a:pt x="304" y="74"/>
                  <a:pt x="304" y="74"/>
                  <a:pt x="304" y="74"/>
                </a:cubicBezTo>
                <a:lnTo>
                  <a:pt x="319" y="102"/>
                </a:lnTo>
                <a:cubicBezTo>
                  <a:pt x="319" y="102"/>
                  <a:pt x="319" y="102"/>
                  <a:pt x="319" y="102"/>
                </a:cubicBezTo>
                <a:lnTo>
                  <a:pt x="325" y="117"/>
                </a:lnTo>
                <a:lnTo>
                  <a:pt x="329" y="133"/>
                </a:lnTo>
                <a:lnTo>
                  <a:pt x="332" y="149"/>
                </a:lnTo>
                <a:lnTo>
                  <a:pt x="332" y="166"/>
                </a:lnTo>
                <a:lnTo>
                  <a:pt x="332" y="183"/>
                </a:lnTo>
                <a:lnTo>
                  <a:pt x="329" y="200"/>
                </a:lnTo>
                <a:lnTo>
                  <a:pt x="325" y="216"/>
                </a:lnTo>
                <a:lnTo>
                  <a:pt x="319" y="231"/>
                </a:lnTo>
                <a:cubicBezTo>
                  <a:pt x="319" y="231"/>
                  <a:pt x="319" y="231"/>
                  <a:pt x="319" y="231"/>
                </a:cubicBezTo>
                <a:lnTo>
                  <a:pt x="304" y="259"/>
                </a:lnTo>
                <a:cubicBezTo>
                  <a:pt x="304" y="259"/>
                  <a:pt x="304" y="259"/>
                  <a:pt x="304" y="260"/>
                </a:cubicBezTo>
                <a:lnTo>
                  <a:pt x="284" y="284"/>
                </a:lnTo>
                <a:cubicBezTo>
                  <a:pt x="284" y="284"/>
                  <a:pt x="284" y="284"/>
                  <a:pt x="284" y="284"/>
                </a:cubicBezTo>
                <a:lnTo>
                  <a:pt x="260" y="304"/>
                </a:lnTo>
                <a:cubicBezTo>
                  <a:pt x="259" y="304"/>
                  <a:pt x="259" y="304"/>
                  <a:pt x="259" y="304"/>
                </a:cubicBezTo>
                <a:lnTo>
                  <a:pt x="231" y="319"/>
                </a:lnTo>
                <a:cubicBezTo>
                  <a:pt x="231" y="319"/>
                  <a:pt x="231" y="319"/>
                  <a:pt x="231" y="319"/>
                </a:cubicBezTo>
                <a:lnTo>
                  <a:pt x="216" y="325"/>
                </a:lnTo>
                <a:lnTo>
                  <a:pt x="200" y="329"/>
                </a:lnTo>
                <a:lnTo>
                  <a:pt x="184" y="332"/>
                </a:lnTo>
                <a:lnTo>
                  <a:pt x="167" y="332"/>
                </a:lnTo>
                <a:lnTo>
                  <a:pt x="150" y="332"/>
                </a:lnTo>
                <a:lnTo>
                  <a:pt x="133" y="329"/>
                </a:lnTo>
                <a:lnTo>
                  <a:pt x="117" y="325"/>
                </a:lnTo>
                <a:lnTo>
                  <a:pt x="102" y="319"/>
                </a:lnTo>
                <a:cubicBezTo>
                  <a:pt x="102" y="319"/>
                  <a:pt x="102" y="319"/>
                  <a:pt x="102" y="319"/>
                </a:cubicBezTo>
                <a:lnTo>
                  <a:pt x="74" y="304"/>
                </a:lnTo>
                <a:cubicBezTo>
                  <a:pt x="74" y="304"/>
                  <a:pt x="74" y="304"/>
                  <a:pt x="73" y="304"/>
                </a:cubicBezTo>
                <a:lnTo>
                  <a:pt x="49" y="284"/>
                </a:lnTo>
                <a:cubicBezTo>
                  <a:pt x="49" y="284"/>
                  <a:pt x="49" y="284"/>
                  <a:pt x="49" y="284"/>
                </a:cubicBezTo>
                <a:lnTo>
                  <a:pt x="29" y="260"/>
                </a:lnTo>
                <a:cubicBezTo>
                  <a:pt x="29" y="259"/>
                  <a:pt x="29" y="259"/>
                  <a:pt x="29" y="259"/>
                </a:cubicBezTo>
                <a:lnTo>
                  <a:pt x="14" y="231"/>
                </a:lnTo>
                <a:cubicBezTo>
                  <a:pt x="14" y="231"/>
                  <a:pt x="14" y="231"/>
                  <a:pt x="13" y="231"/>
                </a:cubicBezTo>
                <a:lnTo>
                  <a:pt x="8" y="216"/>
                </a:lnTo>
                <a:lnTo>
                  <a:pt x="4" y="200"/>
                </a:lnTo>
                <a:lnTo>
                  <a:pt x="1" y="184"/>
                </a:lnTo>
                <a:lnTo>
                  <a:pt x="0" y="167"/>
                </a:lnTo>
                <a:close/>
                <a:moveTo>
                  <a:pt x="9" y="182"/>
                </a:moveTo>
                <a:lnTo>
                  <a:pt x="12" y="198"/>
                </a:lnTo>
                <a:lnTo>
                  <a:pt x="15" y="213"/>
                </a:lnTo>
                <a:lnTo>
                  <a:pt x="21" y="228"/>
                </a:lnTo>
                <a:lnTo>
                  <a:pt x="21" y="228"/>
                </a:lnTo>
                <a:lnTo>
                  <a:pt x="36" y="255"/>
                </a:lnTo>
                <a:lnTo>
                  <a:pt x="35" y="254"/>
                </a:lnTo>
                <a:lnTo>
                  <a:pt x="55" y="278"/>
                </a:lnTo>
                <a:lnTo>
                  <a:pt x="55" y="278"/>
                </a:lnTo>
                <a:lnTo>
                  <a:pt x="79" y="298"/>
                </a:lnTo>
                <a:lnTo>
                  <a:pt x="78" y="297"/>
                </a:lnTo>
                <a:lnTo>
                  <a:pt x="105" y="312"/>
                </a:lnTo>
                <a:lnTo>
                  <a:pt x="105" y="312"/>
                </a:lnTo>
                <a:lnTo>
                  <a:pt x="119" y="317"/>
                </a:lnTo>
                <a:lnTo>
                  <a:pt x="135" y="321"/>
                </a:lnTo>
                <a:lnTo>
                  <a:pt x="150" y="324"/>
                </a:lnTo>
                <a:lnTo>
                  <a:pt x="166" y="324"/>
                </a:lnTo>
                <a:lnTo>
                  <a:pt x="182" y="324"/>
                </a:lnTo>
                <a:lnTo>
                  <a:pt x="198" y="321"/>
                </a:lnTo>
                <a:lnTo>
                  <a:pt x="213" y="317"/>
                </a:lnTo>
                <a:lnTo>
                  <a:pt x="228" y="312"/>
                </a:lnTo>
                <a:lnTo>
                  <a:pt x="228" y="312"/>
                </a:lnTo>
                <a:lnTo>
                  <a:pt x="255" y="297"/>
                </a:lnTo>
                <a:lnTo>
                  <a:pt x="254" y="298"/>
                </a:lnTo>
                <a:lnTo>
                  <a:pt x="278" y="278"/>
                </a:lnTo>
                <a:lnTo>
                  <a:pt x="278" y="278"/>
                </a:lnTo>
                <a:lnTo>
                  <a:pt x="298" y="254"/>
                </a:lnTo>
                <a:lnTo>
                  <a:pt x="297" y="255"/>
                </a:lnTo>
                <a:lnTo>
                  <a:pt x="312" y="228"/>
                </a:lnTo>
                <a:lnTo>
                  <a:pt x="312" y="228"/>
                </a:lnTo>
                <a:lnTo>
                  <a:pt x="317" y="214"/>
                </a:lnTo>
                <a:lnTo>
                  <a:pt x="321" y="199"/>
                </a:lnTo>
                <a:lnTo>
                  <a:pt x="324" y="183"/>
                </a:lnTo>
                <a:lnTo>
                  <a:pt x="324" y="167"/>
                </a:lnTo>
                <a:lnTo>
                  <a:pt x="324" y="151"/>
                </a:lnTo>
                <a:lnTo>
                  <a:pt x="321" y="135"/>
                </a:lnTo>
                <a:lnTo>
                  <a:pt x="317" y="120"/>
                </a:lnTo>
                <a:lnTo>
                  <a:pt x="312" y="105"/>
                </a:lnTo>
                <a:lnTo>
                  <a:pt x="312" y="105"/>
                </a:lnTo>
                <a:lnTo>
                  <a:pt x="297" y="78"/>
                </a:lnTo>
                <a:lnTo>
                  <a:pt x="298" y="79"/>
                </a:lnTo>
                <a:lnTo>
                  <a:pt x="278" y="55"/>
                </a:lnTo>
                <a:lnTo>
                  <a:pt x="278" y="55"/>
                </a:lnTo>
                <a:lnTo>
                  <a:pt x="254" y="35"/>
                </a:lnTo>
                <a:lnTo>
                  <a:pt x="255" y="36"/>
                </a:lnTo>
                <a:lnTo>
                  <a:pt x="228" y="21"/>
                </a:lnTo>
                <a:lnTo>
                  <a:pt x="228" y="21"/>
                </a:lnTo>
                <a:lnTo>
                  <a:pt x="214" y="16"/>
                </a:lnTo>
                <a:lnTo>
                  <a:pt x="199" y="12"/>
                </a:lnTo>
                <a:lnTo>
                  <a:pt x="183" y="9"/>
                </a:lnTo>
                <a:lnTo>
                  <a:pt x="167" y="8"/>
                </a:lnTo>
                <a:lnTo>
                  <a:pt x="151" y="9"/>
                </a:lnTo>
                <a:lnTo>
                  <a:pt x="135" y="12"/>
                </a:lnTo>
                <a:lnTo>
                  <a:pt x="120" y="15"/>
                </a:lnTo>
                <a:lnTo>
                  <a:pt x="105" y="21"/>
                </a:lnTo>
                <a:lnTo>
                  <a:pt x="105" y="21"/>
                </a:lnTo>
                <a:lnTo>
                  <a:pt x="78" y="36"/>
                </a:lnTo>
                <a:lnTo>
                  <a:pt x="79" y="35"/>
                </a:lnTo>
                <a:lnTo>
                  <a:pt x="55" y="55"/>
                </a:lnTo>
                <a:lnTo>
                  <a:pt x="55" y="55"/>
                </a:lnTo>
                <a:lnTo>
                  <a:pt x="35" y="79"/>
                </a:lnTo>
                <a:lnTo>
                  <a:pt x="36" y="78"/>
                </a:lnTo>
                <a:lnTo>
                  <a:pt x="21" y="105"/>
                </a:lnTo>
                <a:lnTo>
                  <a:pt x="21" y="105"/>
                </a:lnTo>
                <a:lnTo>
                  <a:pt x="16" y="119"/>
                </a:lnTo>
                <a:lnTo>
                  <a:pt x="12" y="135"/>
                </a:lnTo>
                <a:lnTo>
                  <a:pt x="9" y="150"/>
                </a:lnTo>
                <a:lnTo>
                  <a:pt x="8" y="166"/>
                </a:lnTo>
                <a:lnTo>
                  <a:pt x="9" y="18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961" name="Picture 937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988" y="6029030"/>
            <a:ext cx="138113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9" name="Oval 939"/>
          <p:cNvSpPr>
            <a:spLocks noChangeArrowheads="1"/>
          </p:cNvSpPr>
          <p:nvPr/>
        </p:nvSpPr>
        <p:spPr bwMode="auto">
          <a:xfrm>
            <a:off x="3611563" y="6043318"/>
            <a:ext cx="79375" cy="79375"/>
          </a:xfrm>
          <a:prstGeom prst="ellipse">
            <a:avLst/>
          </a:prstGeom>
          <a:solidFill>
            <a:srgbClr val="80008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0" name="Freeform 940"/>
          <p:cNvSpPr>
            <a:spLocks noEditPoints="1"/>
          </p:cNvSpPr>
          <p:nvPr/>
        </p:nvSpPr>
        <p:spPr bwMode="auto">
          <a:xfrm>
            <a:off x="3609975" y="6041730"/>
            <a:ext cx="82550" cy="82550"/>
          </a:xfrm>
          <a:custGeom>
            <a:avLst/>
            <a:gdLst>
              <a:gd name="T0" fmla="*/ 4 w 332"/>
              <a:gd name="T1" fmla="*/ 133 h 332"/>
              <a:gd name="T2" fmla="*/ 14 w 332"/>
              <a:gd name="T3" fmla="*/ 102 h 332"/>
              <a:gd name="T4" fmla="*/ 49 w 332"/>
              <a:gd name="T5" fmla="*/ 49 h 332"/>
              <a:gd name="T6" fmla="*/ 74 w 332"/>
              <a:gd name="T7" fmla="*/ 29 h 332"/>
              <a:gd name="T8" fmla="*/ 117 w 332"/>
              <a:gd name="T9" fmla="*/ 8 h 332"/>
              <a:gd name="T10" fmla="*/ 166 w 332"/>
              <a:gd name="T11" fmla="*/ 0 h 332"/>
              <a:gd name="T12" fmla="*/ 216 w 332"/>
              <a:gd name="T13" fmla="*/ 8 h 332"/>
              <a:gd name="T14" fmla="*/ 259 w 332"/>
              <a:gd name="T15" fmla="*/ 29 h 332"/>
              <a:gd name="T16" fmla="*/ 284 w 332"/>
              <a:gd name="T17" fmla="*/ 49 h 332"/>
              <a:gd name="T18" fmla="*/ 319 w 332"/>
              <a:gd name="T19" fmla="*/ 102 h 332"/>
              <a:gd name="T20" fmla="*/ 329 w 332"/>
              <a:gd name="T21" fmla="*/ 133 h 332"/>
              <a:gd name="T22" fmla="*/ 332 w 332"/>
              <a:gd name="T23" fmla="*/ 183 h 332"/>
              <a:gd name="T24" fmla="*/ 319 w 332"/>
              <a:gd name="T25" fmla="*/ 231 h 332"/>
              <a:gd name="T26" fmla="*/ 304 w 332"/>
              <a:gd name="T27" fmla="*/ 260 h 332"/>
              <a:gd name="T28" fmla="*/ 260 w 332"/>
              <a:gd name="T29" fmla="*/ 304 h 332"/>
              <a:gd name="T30" fmla="*/ 231 w 332"/>
              <a:gd name="T31" fmla="*/ 319 h 332"/>
              <a:gd name="T32" fmla="*/ 184 w 332"/>
              <a:gd name="T33" fmla="*/ 332 h 332"/>
              <a:gd name="T34" fmla="*/ 133 w 332"/>
              <a:gd name="T35" fmla="*/ 329 h 332"/>
              <a:gd name="T36" fmla="*/ 102 w 332"/>
              <a:gd name="T37" fmla="*/ 319 h 332"/>
              <a:gd name="T38" fmla="*/ 49 w 332"/>
              <a:gd name="T39" fmla="*/ 284 h 332"/>
              <a:gd name="T40" fmla="*/ 29 w 332"/>
              <a:gd name="T41" fmla="*/ 259 h 332"/>
              <a:gd name="T42" fmla="*/ 8 w 332"/>
              <a:gd name="T43" fmla="*/ 216 h 332"/>
              <a:gd name="T44" fmla="*/ 0 w 332"/>
              <a:gd name="T45" fmla="*/ 167 h 332"/>
              <a:gd name="T46" fmla="*/ 15 w 332"/>
              <a:gd name="T47" fmla="*/ 213 h 332"/>
              <a:gd name="T48" fmla="*/ 36 w 332"/>
              <a:gd name="T49" fmla="*/ 255 h 332"/>
              <a:gd name="T50" fmla="*/ 55 w 332"/>
              <a:gd name="T51" fmla="*/ 278 h 332"/>
              <a:gd name="T52" fmla="*/ 105 w 332"/>
              <a:gd name="T53" fmla="*/ 312 h 332"/>
              <a:gd name="T54" fmla="*/ 135 w 332"/>
              <a:gd name="T55" fmla="*/ 321 h 332"/>
              <a:gd name="T56" fmla="*/ 182 w 332"/>
              <a:gd name="T57" fmla="*/ 324 h 332"/>
              <a:gd name="T58" fmla="*/ 228 w 332"/>
              <a:gd name="T59" fmla="*/ 312 h 332"/>
              <a:gd name="T60" fmla="*/ 254 w 332"/>
              <a:gd name="T61" fmla="*/ 298 h 332"/>
              <a:gd name="T62" fmla="*/ 298 w 332"/>
              <a:gd name="T63" fmla="*/ 254 h 332"/>
              <a:gd name="T64" fmla="*/ 312 w 332"/>
              <a:gd name="T65" fmla="*/ 228 h 332"/>
              <a:gd name="T66" fmla="*/ 324 w 332"/>
              <a:gd name="T67" fmla="*/ 183 h 332"/>
              <a:gd name="T68" fmla="*/ 321 w 332"/>
              <a:gd name="T69" fmla="*/ 135 h 332"/>
              <a:gd name="T70" fmla="*/ 312 w 332"/>
              <a:gd name="T71" fmla="*/ 105 h 332"/>
              <a:gd name="T72" fmla="*/ 278 w 332"/>
              <a:gd name="T73" fmla="*/ 55 h 332"/>
              <a:gd name="T74" fmla="*/ 255 w 332"/>
              <a:gd name="T75" fmla="*/ 36 h 332"/>
              <a:gd name="T76" fmla="*/ 214 w 332"/>
              <a:gd name="T77" fmla="*/ 16 h 332"/>
              <a:gd name="T78" fmla="*/ 167 w 332"/>
              <a:gd name="T79" fmla="*/ 8 h 332"/>
              <a:gd name="T80" fmla="*/ 120 w 332"/>
              <a:gd name="T81" fmla="*/ 15 h 332"/>
              <a:gd name="T82" fmla="*/ 78 w 332"/>
              <a:gd name="T83" fmla="*/ 36 h 332"/>
              <a:gd name="T84" fmla="*/ 55 w 332"/>
              <a:gd name="T85" fmla="*/ 55 h 332"/>
              <a:gd name="T86" fmla="*/ 21 w 332"/>
              <a:gd name="T87" fmla="*/ 105 h 332"/>
              <a:gd name="T88" fmla="*/ 12 w 332"/>
              <a:gd name="T89" fmla="*/ 135 h 332"/>
              <a:gd name="T90" fmla="*/ 9 w 332"/>
              <a:gd name="T91" fmla="*/ 18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32" h="332">
                <a:moveTo>
                  <a:pt x="0" y="167"/>
                </a:moveTo>
                <a:lnTo>
                  <a:pt x="1" y="150"/>
                </a:lnTo>
                <a:lnTo>
                  <a:pt x="4" y="133"/>
                </a:lnTo>
                <a:lnTo>
                  <a:pt x="8" y="117"/>
                </a:lnTo>
                <a:lnTo>
                  <a:pt x="13" y="102"/>
                </a:lnTo>
                <a:cubicBezTo>
                  <a:pt x="14" y="102"/>
                  <a:pt x="14" y="102"/>
                  <a:pt x="14" y="102"/>
                </a:cubicBezTo>
                <a:lnTo>
                  <a:pt x="29" y="74"/>
                </a:lnTo>
                <a:cubicBezTo>
                  <a:pt x="29" y="74"/>
                  <a:pt x="29" y="74"/>
                  <a:pt x="29" y="73"/>
                </a:cubicBezTo>
                <a:lnTo>
                  <a:pt x="49" y="49"/>
                </a:lnTo>
                <a:cubicBezTo>
                  <a:pt x="49" y="49"/>
                  <a:pt x="49" y="49"/>
                  <a:pt x="49" y="49"/>
                </a:cubicBezTo>
                <a:lnTo>
                  <a:pt x="73" y="29"/>
                </a:lnTo>
                <a:cubicBezTo>
                  <a:pt x="74" y="29"/>
                  <a:pt x="74" y="29"/>
                  <a:pt x="74" y="29"/>
                </a:cubicBezTo>
                <a:lnTo>
                  <a:pt x="102" y="14"/>
                </a:lnTo>
                <a:cubicBezTo>
                  <a:pt x="102" y="14"/>
                  <a:pt x="102" y="14"/>
                  <a:pt x="102" y="13"/>
                </a:cubicBezTo>
                <a:lnTo>
                  <a:pt x="117" y="8"/>
                </a:lnTo>
                <a:lnTo>
                  <a:pt x="133" y="4"/>
                </a:lnTo>
                <a:lnTo>
                  <a:pt x="149" y="1"/>
                </a:lnTo>
                <a:lnTo>
                  <a:pt x="166" y="0"/>
                </a:lnTo>
                <a:lnTo>
                  <a:pt x="183" y="1"/>
                </a:lnTo>
                <a:lnTo>
                  <a:pt x="200" y="4"/>
                </a:lnTo>
                <a:lnTo>
                  <a:pt x="216" y="8"/>
                </a:lnTo>
                <a:lnTo>
                  <a:pt x="231" y="13"/>
                </a:lnTo>
                <a:cubicBezTo>
                  <a:pt x="231" y="14"/>
                  <a:pt x="231" y="14"/>
                  <a:pt x="231" y="14"/>
                </a:cubicBezTo>
                <a:lnTo>
                  <a:pt x="259" y="29"/>
                </a:lnTo>
                <a:cubicBezTo>
                  <a:pt x="259" y="29"/>
                  <a:pt x="259" y="29"/>
                  <a:pt x="260" y="29"/>
                </a:cubicBezTo>
                <a:lnTo>
                  <a:pt x="284" y="49"/>
                </a:lnTo>
                <a:cubicBezTo>
                  <a:pt x="284" y="49"/>
                  <a:pt x="284" y="49"/>
                  <a:pt x="284" y="49"/>
                </a:cubicBezTo>
                <a:lnTo>
                  <a:pt x="304" y="73"/>
                </a:lnTo>
                <a:cubicBezTo>
                  <a:pt x="304" y="74"/>
                  <a:pt x="304" y="74"/>
                  <a:pt x="304" y="74"/>
                </a:cubicBezTo>
                <a:lnTo>
                  <a:pt x="319" y="102"/>
                </a:lnTo>
                <a:cubicBezTo>
                  <a:pt x="319" y="102"/>
                  <a:pt x="319" y="102"/>
                  <a:pt x="319" y="102"/>
                </a:cubicBezTo>
                <a:lnTo>
                  <a:pt x="325" y="117"/>
                </a:lnTo>
                <a:lnTo>
                  <a:pt x="329" y="133"/>
                </a:lnTo>
                <a:lnTo>
                  <a:pt x="332" y="149"/>
                </a:lnTo>
                <a:lnTo>
                  <a:pt x="332" y="166"/>
                </a:lnTo>
                <a:lnTo>
                  <a:pt x="332" y="183"/>
                </a:lnTo>
                <a:lnTo>
                  <a:pt x="329" y="200"/>
                </a:lnTo>
                <a:lnTo>
                  <a:pt x="325" y="216"/>
                </a:lnTo>
                <a:lnTo>
                  <a:pt x="319" y="231"/>
                </a:lnTo>
                <a:cubicBezTo>
                  <a:pt x="319" y="231"/>
                  <a:pt x="319" y="231"/>
                  <a:pt x="319" y="231"/>
                </a:cubicBezTo>
                <a:lnTo>
                  <a:pt x="304" y="259"/>
                </a:lnTo>
                <a:cubicBezTo>
                  <a:pt x="304" y="259"/>
                  <a:pt x="304" y="259"/>
                  <a:pt x="304" y="260"/>
                </a:cubicBezTo>
                <a:lnTo>
                  <a:pt x="284" y="284"/>
                </a:lnTo>
                <a:cubicBezTo>
                  <a:pt x="284" y="284"/>
                  <a:pt x="284" y="284"/>
                  <a:pt x="284" y="284"/>
                </a:cubicBezTo>
                <a:lnTo>
                  <a:pt x="260" y="304"/>
                </a:lnTo>
                <a:cubicBezTo>
                  <a:pt x="259" y="304"/>
                  <a:pt x="259" y="304"/>
                  <a:pt x="259" y="304"/>
                </a:cubicBezTo>
                <a:lnTo>
                  <a:pt x="231" y="319"/>
                </a:lnTo>
                <a:cubicBezTo>
                  <a:pt x="231" y="319"/>
                  <a:pt x="231" y="319"/>
                  <a:pt x="231" y="319"/>
                </a:cubicBezTo>
                <a:lnTo>
                  <a:pt x="216" y="325"/>
                </a:lnTo>
                <a:lnTo>
                  <a:pt x="200" y="329"/>
                </a:lnTo>
                <a:lnTo>
                  <a:pt x="184" y="332"/>
                </a:lnTo>
                <a:lnTo>
                  <a:pt x="167" y="332"/>
                </a:lnTo>
                <a:lnTo>
                  <a:pt x="150" y="332"/>
                </a:lnTo>
                <a:lnTo>
                  <a:pt x="133" y="329"/>
                </a:lnTo>
                <a:lnTo>
                  <a:pt x="117" y="325"/>
                </a:lnTo>
                <a:lnTo>
                  <a:pt x="102" y="319"/>
                </a:lnTo>
                <a:cubicBezTo>
                  <a:pt x="102" y="319"/>
                  <a:pt x="102" y="319"/>
                  <a:pt x="102" y="319"/>
                </a:cubicBezTo>
                <a:lnTo>
                  <a:pt x="74" y="304"/>
                </a:lnTo>
                <a:cubicBezTo>
                  <a:pt x="74" y="304"/>
                  <a:pt x="74" y="304"/>
                  <a:pt x="73" y="304"/>
                </a:cubicBezTo>
                <a:lnTo>
                  <a:pt x="49" y="284"/>
                </a:lnTo>
                <a:cubicBezTo>
                  <a:pt x="49" y="284"/>
                  <a:pt x="49" y="284"/>
                  <a:pt x="49" y="284"/>
                </a:cubicBezTo>
                <a:lnTo>
                  <a:pt x="29" y="260"/>
                </a:lnTo>
                <a:cubicBezTo>
                  <a:pt x="29" y="259"/>
                  <a:pt x="29" y="259"/>
                  <a:pt x="29" y="259"/>
                </a:cubicBezTo>
                <a:lnTo>
                  <a:pt x="14" y="231"/>
                </a:lnTo>
                <a:cubicBezTo>
                  <a:pt x="14" y="231"/>
                  <a:pt x="14" y="231"/>
                  <a:pt x="13" y="231"/>
                </a:cubicBezTo>
                <a:lnTo>
                  <a:pt x="8" y="216"/>
                </a:lnTo>
                <a:lnTo>
                  <a:pt x="4" y="200"/>
                </a:lnTo>
                <a:lnTo>
                  <a:pt x="1" y="184"/>
                </a:lnTo>
                <a:lnTo>
                  <a:pt x="0" y="167"/>
                </a:lnTo>
                <a:close/>
                <a:moveTo>
                  <a:pt x="9" y="182"/>
                </a:moveTo>
                <a:lnTo>
                  <a:pt x="12" y="198"/>
                </a:lnTo>
                <a:lnTo>
                  <a:pt x="15" y="213"/>
                </a:lnTo>
                <a:lnTo>
                  <a:pt x="21" y="228"/>
                </a:lnTo>
                <a:lnTo>
                  <a:pt x="21" y="228"/>
                </a:lnTo>
                <a:lnTo>
                  <a:pt x="36" y="255"/>
                </a:lnTo>
                <a:lnTo>
                  <a:pt x="35" y="254"/>
                </a:lnTo>
                <a:lnTo>
                  <a:pt x="55" y="278"/>
                </a:lnTo>
                <a:lnTo>
                  <a:pt x="55" y="278"/>
                </a:lnTo>
                <a:lnTo>
                  <a:pt x="79" y="298"/>
                </a:lnTo>
                <a:lnTo>
                  <a:pt x="78" y="297"/>
                </a:lnTo>
                <a:lnTo>
                  <a:pt x="105" y="312"/>
                </a:lnTo>
                <a:lnTo>
                  <a:pt x="105" y="312"/>
                </a:lnTo>
                <a:lnTo>
                  <a:pt x="119" y="317"/>
                </a:lnTo>
                <a:lnTo>
                  <a:pt x="135" y="321"/>
                </a:lnTo>
                <a:lnTo>
                  <a:pt x="150" y="324"/>
                </a:lnTo>
                <a:lnTo>
                  <a:pt x="166" y="324"/>
                </a:lnTo>
                <a:lnTo>
                  <a:pt x="182" y="324"/>
                </a:lnTo>
                <a:lnTo>
                  <a:pt x="198" y="321"/>
                </a:lnTo>
                <a:lnTo>
                  <a:pt x="213" y="317"/>
                </a:lnTo>
                <a:lnTo>
                  <a:pt x="228" y="312"/>
                </a:lnTo>
                <a:lnTo>
                  <a:pt x="228" y="312"/>
                </a:lnTo>
                <a:lnTo>
                  <a:pt x="255" y="297"/>
                </a:lnTo>
                <a:lnTo>
                  <a:pt x="254" y="298"/>
                </a:lnTo>
                <a:lnTo>
                  <a:pt x="278" y="278"/>
                </a:lnTo>
                <a:lnTo>
                  <a:pt x="278" y="278"/>
                </a:lnTo>
                <a:lnTo>
                  <a:pt x="298" y="254"/>
                </a:lnTo>
                <a:lnTo>
                  <a:pt x="297" y="255"/>
                </a:lnTo>
                <a:lnTo>
                  <a:pt x="312" y="228"/>
                </a:lnTo>
                <a:lnTo>
                  <a:pt x="312" y="228"/>
                </a:lnTo>
                <a:lnTo>
                  <a:pt x="317" y="214"/>
                </a:lnTo>
                <a:lnTo>
                  <a:pt x="321" y="199"/>
                </a:lnTo>
                <a:lnTo>
                  <a:pt x="324" y="183"/>
                </a:lnTo>
                <a:lnTo>
                  <a:pt x="324" y="167"/>
                </a:lnTo>
                <a:lnTo>
                  <a:pt x="324" y="151"/>
                </a:lnTo>
                <a:lnTo>
                  <a:pt x="321" y="135"/>
                </a:lnTo>
                <a:lnTo>
                  <a:pt x="317" y="120"/>
                </a:lnTo>
                <a:lnTo>
                  <a:pt x="312" y="105"/>
                </a:lnTo>
                <a:lnTo>
                  <a:pt x="312" y="105"/>
                </a:lnTo>
                <a:lnTo>
                  <a:pt x="297" y="78"/>
                </a:lnTo>
                <a:lnTo>
                  <a:pt x="298" y="79"/>
                </a:lnTo>
                <a:lnTo>
                  <a:pt x="278" y="55"/>
                </a:lnTo>
                <a:lnTo>
                  <a:pt x="278" y="55"/>
                </a:lnTo>
                <a:lnTo>
                  <a:pt x="254" y="35"/>
                </a:lnTo>
                <a:lnTo>
                  <a:pt x="255" y="36"/>
                </a:lnTo>
                <a:lnTo>
                  <a:pt x="228" y="21"/>
                </a:lnTo>
                <a:lnTo>
                  <a:pt x="228" y="21"/>
                </a:lnTo>
                <a:lnTo>
                  <a:pt x="214" y="16"/>
                </a:lnTo>
                <a:lnTo>
                  <a:pt x="199" y="12"/>
                </a:lnTo>
                <a:lnTo>
                  <a:pt x="183" y="9"/>
                </a:lnTo>
                <a:lnTo>
                  <a:pt x="167" y="8"/>
                </a:lnTo>
                <a:lnTo>
                  <a:pt x="151" y="9"/>
                </a:lnTo>
                <a:lnTo>
                  <a:pt x="135" y="12"/>
                </a:lnTo>
                <a:lnTo>
                  <a:pt x="120" y="15"/>
                </a:lnTo>
                <a:lnTo>
                  <a:pt x="105" y="21"/>
                </a:lnTo>
                <a:lnTo>
                  <a:pt x="105" y="21"/>
                </a:lnTo>
                <a:lnTo>
                  <a:pt x="78" y="36"/>
                </a:lnTo>
                <a:lnTo>
                  <a:pt x="79" y="35"/>
                </a:lnTo>
                <a:lnTo>
                  <a:pt x="55" y="55"/>
                </a:lnTo>
                <a:lnTo>
                  <a:pt x="55" y="55"/>
                </a:lnTo>
                <a:lnTo>
                  <a:pt x="35" y="79"/>
                </a:lnTo>
                <a:lnTo>
                  <a:pt x="36" y="78"/>
                </a:lnTo>
                <a:lnTo>
                  <a:pt x="21" y="105"/>
                </a:lnTo>
                <a:lnTo>
                  <a:pt x="21" y="105"/>
                </a:lnTo>
                <a:lnTo>
                  <a:pt x="16" y="119"/>
                </a:lnTo>
                <a:lnTo>
                  <a:pt x="12" y="135"/>
                </a:lnTo>
                <a:lnTo>
                  <a:pt x="9" y="150"/>
                </a:lnTo>
                <a:lnTo>
                  <a:pt x="8" y="166"/>
                </a:lnTo>
                <a:lnTo>
                  <a:pt x="9" y="18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965" name="Picture 941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838" y="6327480"/>
            <a:ext cx="13652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1" name="Oval 943"/>
          <p:cNvSpPr>
            <a:spLocks noChangeArrowheads="1"/>
          </p:cNvSpPr>
          <p:nvPr/>
        </p:nvSpPr>
        <p:spPr bwMode="auto">
          <a:xfrm>
            <a:off x="3552825" y="6340180"/>
            <a:ext cx="79375" cy="80963"/>
          </a:xfrm>
          <a:prstGeom prst="ellipse">
            <a:avLst/>
          </a:prstGeom>
          <a:solidFill>
            <a:srgbClr val="FFFF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2" name="Freeform 944"/>
          <p:cNvSpPr>
            <a:spLocks noEditPoints="1"/>
          </p:cNvSpPr>
          <p:nvPr/>
        </p:nvSpPr>
        <p:spPr bwMode="auto">
          <a:xfrm>
            <a:off x="3552825" y="6340180"/>
            <a:ext cx="80963" cy="82550"/>
          </a:xfrm>
          <a:custGeom>
            <a:avLst/>
            <a:gdLst>
              <a:gd name="T0" fmla="*/ 4 w 328"/>
              <a:gd name="T1" fmla="*/ 133 h 332"/>
              <a:gd name="T2" fmla="*/ 13 w 328"/>
              <a:gd name="T3" fmla="*/ 102 h 332"/>
              <a:gd name="T4" fmla="*/ 48 w 328"/>
              <a:gd name="T5" fmla="*/ 49 h 332"/>
              <a:gd name="T6" fmla="*/ 73 w 328"/>
              <a:gd name="T7" fmla="*/ 29 h 332"/>
              <a:gd name="T8" fmla="*/ 116 w 328"/>
              <a:gd name="T9" fmla="*/ 8 h 332"/>
              <a:gd name="T10" fmla="*/ 164 w 328"/>
              <a:gd name="T11" fmla="*/ 0 h 332"/>
              <a:gd name="T12" fmla="*/ 213 w 328"/>
              <a:gd name="T13" fmla="*/ 8 h 332"/>
              <a:gd name="T14" fmla="*/ 257 w 328"/>
              <a:gd name="T15" fmla="*/ 29 h 332"/>
              <a:gd name="T16" fmla="*/ 300 w 328"/>
              <a:gd name="T17" fmla="*/ 73 h 332"/>
              <a:gd name="T18" fmla="*/ 316 w 328"/>
              <a:gd name="T19" fmla="*/ 102 h 332"/>
              <a:gd name="T20" fmla="*/ 328 w 328"/>
              <a:gd name="T21" fmla="*/ 149 h 332"/>
              <a:gd name="T22" fmla="*/ 325 w 328"/>
              <a:gd name="T23" fmla="*/ 200 h 332"/>
              <a:gd name="T24" fmla="*/ 315 w 328"/>
              <a:gd name="T25" fmla="*/ 231 h 332"/>
              <a:gd name="T26" fmla="*/ 281 w 328"/>
              <a:gd name="T27" fmla="*/ 283 h 332"/>
              <a:gd name="T28" fmla="*/ 256 w 328"/>
              <a:gd name="T29" fmla="*/ 304 h 332"/>
              <a:gd name="T30" fmla="*/ 198 w 328"/>
              <a:gd name="T31" fmla="*/ 329 h 332"/>
              <a:gd name="T32" fmla="*/ 148 w 328"/>
              <a:gd name="T33" fmla="*/ 332 h 332"/>
              <a:gd name="T34" fmla="*/ 101 w 328"/>
              <a:gd name="T35" fmla="*/ 319 h 332"/>
              <a:gd name="T36" fmla="*/ 72 w 328"/>
              <a:gd name="T37" fmla="*/ 304 h 332"/>
              <a:gd name="T38" fmla="*/ 29 w 328"/>
              <a:gd name="T39" fmla="*/ 260 h 332"/>
              <a:gd name="T40" fmla="*/ 13 w 328"/>
              <a:gd name="T41" fmla="*/ 231 h 332"/>
              <a:gd name="T42" fmla="*/ 1 w 328"/>
              <a:gd name="T43" fmla="*/ 184 h 332"/>
              <a:gd name="T44" fmla="*/ 12 w 328"/>
              <a:gd name="T45" fmla="*/ 198 h 332"/>
              <a:gd name="T46" fmla="*/ 20 w 328"/>
              <a:gd name="T47" fmla="*/ 228 h 332"/>
              <a:gd name="T48" fmla="*/ 55 w 328"/>
              <a:gd name="T49" fmla="*/ 278 h 332"/>
              <a:gd name="T50" fmla="*/ 77 w 328"/>
              <a:gd name="T51" fmla="*/ 297 h 332"/>
              <a:gd name="T52" fmla="*/ 118 w 328"/>
              <a:gd name="T53" fmla="*/ 317 h 332"/>
              <a:gd name="T54" fmla="*/ 164 w 328"/>
              <a:gd name="T55" fmla="*/ 324 h 332"/>
              <a:gd name="T56" fmla="*/ 211 w 328"/>
              <a:gd name="T57" fmla="*/ 317 h 332"/>
              <a:gd name="T58" fmla="*/ 251 w 328"/>
              <a:gd name="T59" fmla="*/ 298 h 332"/>
              <a:gd name="T60" fmla="*/ 294 w 328"/>
              <a:gd name="T61" fmla="*/ 254 h 332"/>
              <a:gd name="T62" fmla="*/ 308 w 328"/>
              <a:gd name="T63" fmla="*/ 228 h 332"/>
              <a:gd name="T64" fmla="*/ 320 w 328"/>
              <a:gd name="T65" fmla="*/ 183 h 332"/>
              <a:gd name="T66" fmla="*/ 317 w 328"/>
              <a:gd name="T67" fmla="*/ 135 h 332"/>
              <a:gd name="T68" fmla="*/ 308 w 328"/>
              <a:gd name="T69" fmla="*/ 105 h 332"/>
              <a:gd name="T70" fmla="*/ 275 w 328"/>
              <a:gd name="T71" fmla="*/ 54 h 332"/>
              <a:gd name="T72" fmla="*/ 252 w 328"/>
              <a:gd name="T73" fmla="*/ 36 h 332"/>
              <a:gd name="T74" fmla="*/ 196 w 328"/>
              <a:gd name="T75" fmla="*/ 12 h 332"/>
              <a:gd name="T76" fmla="*/ 149 w 328"/>
              <a:gd name="T77" fmla="*/ 9 h 332"/>
              <a:gd name="T78" fmla="*/ 104 w 328"/>
              <a:gd name="T79" fmla="*/ 21 h 332"/>
              <a:gd name="T80" fmla="*/ 78 w 328"/>
              <a:gd name="T81" fmla="*/ 35 h 332"/>
              <a:gd name="T82" fmla="*/ 35 w 328"/>
              <a:gd name="T83" fmla="*/ 79 h 332"/>
              <a:gd name="T84" fmla="*/ 21 w 328"/>
              <a:gd name="T85" fmla="*/ 105 h 332"/>
              <a:gd name="T86" fmla="*/ 9 w 328"/>
              <a:gd name="T87" fmla="*/ 15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8" h="332">
                <a:moveTo>
                  <a:pt x="0" y="167"/>
                </a:moveTo>
                <a:lnTo>
                  <a:pt x="1" y="150"/>
                </a:lnTo>
                <a:lnTo>
                  <a:pt x="4" y="133"/>
                </a:lnTo>
                <a:lnTo>
                  <a:pt x="8" y="117"/>
                </a:lnTo>
                <a:lnTo>
                  <a:pt x="13" y="102"/>
                </a:lnTo>
                <a:cubicBezTo>
                  <a:pt x="13" y="102"/>
                  <a:pt x="13" y="102"/>
                  <a:pt x="13" y="102"/>
                </a:cubicBezTo>
                <a:lnTo>
                  <a:pt x="28" y="74"/>
                </a:lnTo>
                <a:cubicBezTo>
                  <a:pt x="28" y="74"/>
                  <a:pt x="28" y="74"/>
                  <a:pt x="29" y="73"/>
                </a:cubicBezTo>
                <a:lnTo>
                  <a:pt x="48" y="49"/>
                </a:lnTo>
                <a:cubicBezTo>
                  <a:pt x="49" y="49"/>
                  <a:pt x="49" y="49"/>
                  <a:pt x="49" y="49"/>
                </a:cubicBezTo>
                <a:lnTo>
                  <a:pt x="72" y="29"/>
                </a:lnTo>
                <a:cubicBezTo>
                  <a:pt x="73" y="29"/>
                  <a:pt x="73" y="29"/>
                  <a:pt x="73" y="29"/>
                </a:cubicBezTo>
                <a:lnTo>
                  <a:pt x="100" y="14"/>
                </a:lnTo>
                <a:cubicBezTo>
                  <a:pt x="100" y="14"/>
                  <a:pt x="101" y="14"/>
                  <a:pt x="101" y="13"/>
                </a:cubicBezTo>
                <a:lnTo>
                  <a:pt x="116" y="8"/>
                </a:lnTo>
                <a:lnTo>
                  <a:pt x="131" y="4"/>
                </a:lnTo>
                <a:lnTo>
                  <a:pt x="148" y="1"/>
                </a:lnTo>
                <a:lnTo>
                  <a:pt x="164" y="0"/>
                </a:lnTo>
                <a:lnTo>
                  <a:pt x="181" y="1"/>
                </a:lnTo>
                <a:lnTo>
                  <a:pt x="197" y="4"/>
                </a:lnTo>
                <a:lnTo>
                  <a:pt x="213" y="8"/>
                </a:lnTo>
                <a:lnTo>
                  <a:pt x="228" y="13"/>
                </a:lnTo>
                <a:lnTo>
                  <a:pt x="256" y="29"/>
                </a:lnTo>
                <a:cubicBezTo>
                  <a:pt x="256" y="29"/>
                  <a:pt x="256" y="29"/>
                  <a:pt x="257" y="29"/>
                </a:cubicBezTo>
                <a:lnTo>
                  <a:pt x="280" y="49"/>
                </a:lnTo>
                <a:cubicBezTo>
                  <a:pt x="280" y="49"/>
                  <a:pt x="281" y="49"/>
                  <a:pt x="281" y="49"/>
                </a:cubicBezTo>
                <a:lnTo>
                  <a:pt x="300" y="73"/>
                </a:lnTo>
                <a:cubicBezTo>
                  <a:pt x="300" y="74"/>
                  <a:pt x="301" y="74"/>
                  <a:pt x="301" y="74"/>
                </a:cubicBezTo>
                <a:lnTo>
                  <a:pt x="315" y="102"/>
                </a:lnTo>
                <a:cubicBezTo>
                  <a:pt x="316" y="102"/>
                  <a:pt x="316" y="102"/>
                  <a:pt x="316" y="102"/>
                </a:cubicBezTo>
                <a:lnTo>
                  <a:pt x="321" y="117"/>
                </a:lnTo>
                <a:lnTo>
                  <a:pt x="325" y="133"/>
                </a:lnTo>
                <a:lnTo>
                  <a:pt x="328" y="149"/>
                </a:lnTo>
                <a:lnTo>
                  <a:pt x="328" y="166"/>
                </a:lnTo>
                <a:lnTo>
                  <a:pt x="328" y="183"/>
                </a:lnTo>
                <a:lnTo>
                  <a:pt x="325" y="200"/>
                </a:lnTo>
                <a:lnTo>
                  <a:pt x="321" y="216"/>
                </a:lnTo>
                <a:lnTo>
                  <a:pt x="316" y="231"/>
                </a:lnTo>
                <a:cubicBezTo>
                  <a:pt x="316" y="231"/>
                  <a:pt x="316" y="231"/>
                  <a:pt x="315" y="231"/>
                </a:cubicBezTo>
                <a:lnTo>
                  <a:pt x="301" y="259"/>
                </a:lnTo>
                <a:cubicBezTo>
                  <a:pt x="301" y="259"/>
                  <a:pt x="300" y="259"/>
                  <a:pt x="300" y="259"/>
                </a:cubicBezTo>
                <a:lnTo>
                  <a:pt x="281" y="283"/>
                </a:lnTo>
                <a:cubicBezTo>
                  <a:pt x="281" y="284"/>
                  <a:pt x="280" y="284"/>
                  <a:pt x="280" y="284"/>
                </a:cubicBezTo>
                <a:lnTo>
                  <a:pt x="257" y="304"/>
                </a:lnTo>
                <a:cubicBezTo>
                  <a:pt x="256" y="304"/>
                  <a:pt x="256" y="304"/>
                  <a:pt x="256" y="304"/>
                </a:cubicBezTo>
                <a:lnTo>
                  <a:pt x="229" y="319"/>
                </a:lnTo>
                <a:lnTo>
                  <a:pt x="214" y="325"/>
                </a:lnTo>
                <a:lnTo>
                  <a:pt x="198" y="329"/>
                </a:lnTo>
                <a:lnTo>
                  <a:pt x="182" y="332"/>
                </a:lnTo>
                <a:lnTo>
                  <a:pt x="165" y="332"/>
                </a:lnTo>
                <a:lnTo>
                  <a:pt x="148" y="332"/>
                </a:lnTo>
                <a:lnTo>
                  <a:pt x="132" y="329"/>
                </a:lnTo>
                <a:lnTo>
                  <a:pt x="116" y="325"/>
                </a:lnTo>
                <a:lnTo>
                  <a:pt x="101" y="319"/>
                </a:lnTo>
                <a:cubicBezTo>
                  <a:pt x="101" y="319"/>
                  <a:pt x="100" y="319"/>
                  <a:pt x="100" y="319"/>
                </a:cubicBezTo>
                <a:lnTo>
                  <a:pt x="73" y="304"/>
                </a:lnTo>
                <a:cubicBezTo>
                  <a:pt x="73" y="304"/>
                  <a:pt x="73" y="304"/>
                  <a:pt x="72" y="304"/>
                </a:cubicBezTo>
                <a:lnTo>
                  <a:pt x="49" y="284"/>
                </a:lnTo>
                <a:cubicBezTo>
                  <a:pt x="49" y="284"/>
                  <a:pt x="49" y="284"/>
                  <a:pt x="48" y="284"/>
                </a:cubicBezTo>
                <a:lnTo>
                  <a:pt x="29" y="260"/>
                </a:lnTo>
                <a:cubicBezTo>
                  <a:pt x="28" y="259"/>
                  <a:pt x="28" y="259"/>
                  <a:pt x="28" y="259"/>
                </a:cubicBezTo>
                <a:lnTo>
                  <a:pt x="13" y="231"/>
                </a:lnTo>
                <a:cubicBezTo>
                  <a:pt x="13" y="231"/>
                  <a:pt x="13" y="231"/>
                  <a:pt x="13" y="231"/>
                </a:cubicBezTo>
                <a:lnTo>
                  <a:pt x="8" y="216"/>
                </a:lnTo>
                <a:lnTo>
                  <a:pt x="4" y="200"/>
                </a:lnTo>
                <a:lnTo>
                  <a:pt x="1" y="184"/>
                </a:lnTo>
                <a:lnTo>
                  <a:pt x="0" y="167"/>
                </a:lnTo>
                <a:close/>
                <a:moveTo>
                  <a:pt x="9" y="182"/>
                </a:moveTo>
                <a:lnTo>
                  <a:pt x="12" y="198"/>
                </a:lnTo>
                <a:lnTo>
                  <a:pt x="15" y="213"/>
                </a:lnTo>
                <a:lnTo>
                  <a:pt x="21" y="228"/>
                </a:lnTo>
                <a:lnTo>
                  <a:pt x="20" y="228"/>
                </a:lnTo>
                <a:lnTo>
                  <a:pt x="35" y="255"/>
                </a:lnTo>
                <a:lnTo>
                  <a:pt x="35" y="254"/>
                </a:lnTo>
                <a:lnTo>
                  <a:pt x="55" y="278"/>
                </a:lnTo>
                <a:lnTo>
                  <a:pt x="54" y="278"/>
                </a:lnTo>
                <a:lnTo>
                  <a:pt x="78" y="298"/>
                </a:lnTo>
                <a:lnTo>
                  <a:pt x="77" y="297"/>
                </a:lnTo>
                <a:lnTo>
                  <a:pt x="104" y="312"/>
                </a:lnTo>
                <a:lnTo>
                  <a:pt x="104" y="312"/>
                </a:lnTo>
                <a:lnTo>
                  <a:pt x="118" y="317"/>
                </a:lnTo>
                <a:lnTo>
                  <a:pt x="133" y="321"/>
                </a:lnTo>
                <a:lnTo>
                  <a:pt x="148" y="324"/>
                </a:lnTo>
                <a:lnTo>
                  <a:pt x="164" y="324"/>
                </a:lnTo>
                <a:lnTo>
                  <a:pt x="180" y="324"/>
                </a:lnTo>
                <a:lnTo>
                  <a:pt x="196" y="321"/>
                </a:lnTo>
                <a:lnTo>
                  <a:pt x="211" y="317"/>
                </a:lnTo>
                <a:lnTo>
                  <a:pt x="225" y="312"/>
                </a:lnTo>
                <a:lnTo>
                  <a:pt x="252" y="297"/>
                </a:lnTo>
                <a:lnTo>
                  <a:pt x="251" y="298"/>
                </a:lnTo>
                <a:lnTo>
                  <a:pt x="275" y="278"/>
                </a:lnTo>
                <a:lnTo>
                  <a:pt x="275" y="278"/>
                </a:lnTo>
                <a:lnTo>
                  <a:pt x="294" y="254"/>
                </a:lnTo>
                <a:lnTo>
                  <a:pt x="294" y="255"/>
                </a:lnTo>
                <a:lnTo>
                  <a:pt x="308" y="228"/>
                </a:lnTo>
                <a:lnTo>
                  <a:pt x="308" y="228"/>
                </a:lnTo>
                <a:lnTo>
                  <a:pt x="313" y="214"/>
                </a:lnTo>
                <a:lnTo>
                  <a:pt x="317" y="199"/>
                </a:lnTo>
                <a:lnTo>
                  <a:pt x="320" y="183"/>
                </a:lnTo>
                <a:lnTo>
                  <a:pt x="320" y="167"/>
                </a:lnTo>
                <a:lnTo>
                  <a:pt x="320" y="151"/>
                </a:lnTo>
                <a:lnTo>
                  <a:pt x="317" y="135"/>
                </a:lnTo>
                <a:lnTo>
                  <a:pt x="313" y="120"/>
                </a:lnTo>
                <a:lnTo>
                  <a:pt x="308" y="105"/>
                </a:lnTo>
                <a:lnTo>
                  <a:pt x="308" y="105"/>
                </a:lnTo>
                <a:lnTo>
                  <a:pt x="294" y="78"/>
                </a:lnTo>
                <a:lnTo>
                  <a:pt x="294" y="78"/>
                </a:lnTo>
                <a:lnTo>
                  <a:pt x="275" y="54"/>
                </a:lnTo>
                <a:lnTo>
                  <a:pt x="275" y="55"/>
                </a:lnTo>
                <a:lnTo>
                  <a:pt x="251" y="35"/>
                </a:lnTo>
                <a:lnTo>
                  <a:pt x="252" y="36"/>
                </a:lnTo>
                <a:lnTo>
                  <a:pt x="225" y="21"/>
                </a:lnTo>
                <a:lnTo>
                  <a:pt x="211" y="16"/>
                </a:lnTo>
                <a:lnTo>
                  <a:pt x="196" y="12"/>
                </a:lnTo>
                <a:lnTo>
                  <a:pt x="181" y="9"/>
                </a:lnTo>
                <a:lnTo>
                  <a:pt x="165" y="8"/>
                </a:lnTo>
                <a:lnTo>
                  <a:pt x="149" y="9"/>
                </a:lnTo>
                <a:lnTo>
                  <a:pt x="133" y="12"/>
                </a:lnTo>
                <a:lnTo>
                  <a:pt x="118" y="15"/>
                </a:lnTo>
                <a:lnTo>
                  <a:pt x="104" y="21"/>
                </a:lnTo>
                <a:lnTo>
                  <a:pt x="104" y="21"/>
                </a:lnTo>
                <a:lnTo>
                  <a:pt x="77" y="36"/>
                </a:lnTo>
                <a:lnTo>
                  <a:pt x="78" y="35"/>
                </a:lnTo>
                <a:lnTo>
                  <a:pt x="54" y="55"/>
                </a:lnTo>
                <a:lnTo>
                  <a:pt x="55" y="55"/>
                </a:lnTo>
                <a:lnTo>
                  <a:pt x="35" y="79"/>
                </a:lnTo>
                <a:lnTo>
                  <a:pt x="35" y="78"/>
                </a:lnTo>
                <a:lnTo>
                  <a:pt x="20" y="105"/>
                </a:lnTo>
                <a:lnTo>
                  <a:pt x="21" y="105"/>
                </a:lnTo>
                <a:lnTo>
                  <a:pt x="16" y="119"/>
                </a:lnTo>
                <a:lnTo>
                  <a:pt x="12" y="135"/>
                </a:lnTo>
                <a:lnTo>
                  <a:pt x="9" y="150"/>
                </a:lnTo>
                <a:lnTo>
                  <a:pt x="8" y="166"/>
                </a:lnTo>
                <a:lnTo>
                  <a:pt x="9" y="18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3" name="Freeform 945"/>
          <p:cNvSpPr>
            <a:spLocks/>
          </p:cNvSpPr>
          <p:nvPr/>
        </p:nvSpPr>
        <p:spPr bwMode="auto">
          <a:xfrm>
            <a:off x="3552825" y="7086305"/>
            <a:ext cx="85725" cy="85725"/>
          </a:xfrm>
          <a:custGeom>
            <a:avLst/>
            <a:gdLst>
              <a:gd name="T0" fmla="*/ 0 w 54"/>
              <a:gd name="T1" fmla="*/ 38 h 54"/>
              <a:gd name="T2" fmla="*/ 0 w 54"/>
              <a:gd name="T3" fmla="*/ 17 h 54"/>
              <a:gd name="T4" fmla="*/ 17 w 54"/>
              <a:gd name="T5" fmla="*/ 17 h 54"/>
              <a:gd name="T6" fmla="*/ 17 w 54"/>
              <a:gd name="T7" fmla="*/ 0 h 54"/>
              <a:gd name="T8" fmla="*/ 38 w 54"/>
              <a:gd name="T9" fmla="*/ 0 h 54"/>
              <a:gd name="T10" fmla="*/ 38 w 54"/>
              <a:gd name="T11" fmla="*/ 17 h 54"/>
              <a:gd name="T12" fmla="*/ 54 w 54"/>
              <a:gd name="T13" fmla="*/ 17 h 54"/>
              <a:gd name="T14" fmla="*/ 54 w 54"/>
              <a:gd name="T15" fmla="*/ 38 h 54"/>
              <a:gd name="T16" fmla="*/ 38 w 54"/>
              <a:gd name="T17" fmla="*/ 38 h 54"/>
              <a:gd name="T18" fmla="*/ 38 w 54"/>
              <a:gd name="T19" fmla="*/ 54 h 54"/>
              <a:gd name="T20" fmla="*/ 17 w 54"/>
              <a:gd name="T21" fmla="*/ 54 h 54"/>
              <a:gd name="T22" fmla="*/ 17 w 54"/>
              <a:gd name="T23" fmla="*/ 38 h 54"/>
              <a:gd name="T24" fmla="*/ 0 w 54"/>
              <a:gd name="T25" fmla="*/ 3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54">
                <a:moveTo>
                  <a:pt x="0" y="38"/>
                </a:moveTo>
                <a:lnTo>
                  <a:pt x="0" y="17"/>
                </a:lnTo>
                <a:lnTo>
                  <a:pt x="17" y="17"/>
                </a:lnTo>
                <a:lnTo>
                  <a:pt x="17" y="0"/>
                </a:lnTo>
                <a:lnTo>
                  <a:pt x="38" y="0"/>
                </a:lnTo>
                <a:lnTo>
                  <a:pt x="38" y="17"/>
                </a:lnTo>
                <a:lnTo>
                  <a:pt x="54" y="17"/>
                </a:lnTo>
                <a:lnTo>
                  <a:pt x="54" y="38"/>
                </a:lnTo>
                <a:lnTo>
                  <a:pt x="38" y="38"/>
                </a:lnTo>
                <a:lnTo>
                  <a:pt x="38" y="54"/>
                </a:lnTo>
                <a:lnTo>
                  <a:pt x="17" y="54"/>
                </a:lnTo>
                <a:lnTo>
                  <a:pt x="17" y="38"/>
                </a:lnTo>
                <a:lnTo>
                  <a:pt x="0" y="38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4" name="Freeform 946"/>
          <p:cNvSpPr>
            <a:spLocks noEditPoints="1"/>
          </p:cNvSpPr>
          <p:nvPr/>
        </p:nvSpPr>
        <p:spPr bwMode="auto">
          <a:xfrm>
            <a:off x="3552825" y="7086305"/>
            <a:ext cx="87313" cy="87313"/>
          </a:xfrm>
          <a:custGeom>
            <a:avLst/>
            <a:gdLst>
              <a:gd name="T0" fmla="*/ 4 w 352"/>
              <a:gd name="T1" fmla="*/ 249 h 352"/>
              <a:gd name="T2" fmla="*/ 0 w 352"/>
              <a:gd name="T3" fmla="*/ 245 h 352"/>
              <a:gd name="T4" fmla="*/ 0 w 352"/>
              <a:gd name="T5" fmla="*/ 108 h 352"/>
              <a:gd name="T6" fmla="*/ 4 w 352"/>
              <a:gd name="T7" fmla="*/ 104 h 352"/>
              <a:gd name="T8" fmla="*/ 108 w 352"/>
              <a:gd name="T9" fmla="*/ 104 h 352"/>
              <a:gd name="T10" fmla="*/ 104 w 352"/>
              <a:gd name="T11" fmla="*/ 108 h 352"/>
              <a:gd name="T12" fmla="*/ 104 w 352"/>
              <a:gd name="T13" fmla="*/ 4 h 352"/>
              <a:gd name="T14" fmla="*/ 108 w 352"/>
              <a:gd name="T15" fmla="*/ 0 h 352"/>
              <a:gd name="T16" fmla="*/ 245 w 352"/>
              <a:gd name="T17" fmla="*/ 0 h 352"/>
              <a:gd name="T18" fmla="*/ 249 w 352"/>
              <a:gd name="T19" fmla="*/ 4 h 352"/>
              <a:gd name="T20" fmla="*/ 249 w 352"/>
              <a:gd name="T21" fmla="*/ 108 h 352"/>
              <a:gd name="T22" fmla="*/ 245 w 352"/>
              <a:gd name="T23" fmla="*/ 104 h 352"/>
              <a:gd name="T24" fmla="*/ 348 w 352"/>
              <a:gd name="T25" fmla="*/ 104 h 352"/>
              <a:gd name="T26" fmla="*/ 352 w 352"/>
              <a:gd name="T27" fmla="*/ 108 h 352"/>
              <a:gd name="T28" fmla="*/ 352 w 352"/>
              <a:gd name="T29" fmla="*/ 245 h 352"/>
              <a:gd name="T30" fmla="*/ 348 w 352"/>
              <a:gd name="T31" fmla="*/ 249 h 352"/>
              <a:gd name="T32" fmla="*/ 245 w 352"/>
              <a:gd name="T33" fmla="*/ 249 h 352"/>
              <a:gd name="T34" fmla="*/ 249 w 352"/>
              <a:gd name="T35" fmla="*/ 245 h 352"/>
              <a:gd name="T36" fmla="*/ 249 w 352"/>
              <a:gd name="T37" fmla="*/ 348 h 352"/>
              <a:gd name="T38" fmla="*/ 245 w 352"/>
              <a:gd name="T39" fmla="*/ 352 h 352"/>
              <a:gd name="T40" fmla="*/ 108 w 352"/>
              <a:gd name="T41" fmla="*/ 352 h 352"/>
              <a:gd name="T42" fmla="*/ 104 w 352"/>
              <a:gd name="T43" fmla="*/ 348 h 352"/>
              <a:gd name="T44" fmla="*/ 104 w 352"/>
              <a:gd name="T45" fmla="*/ 245 h 352"/>
              <a:gd name="T46" fmla="*/ 108 w 352"/>
              <a:gd name="T47" fmla="*/ 249 h 352"/>
              <a:gd name="T48" fmla="*/ 4 w 352"/>
              <a:gd name="T49" fmla="*/ 249 h 352"/>
              <a:gd name="T50" fmla="*/ 108 w 352"/>
              <a:gd name="T51" fmla="*/ 241 h 352"/>
              <a:gd name="T52" fmla="*/ 112 w 352"/>
              <a:gd name="T53" fmla="*/ 245 h 352"/>
              <a:gd name="T54" fmla="*/ 112 w 352"/>
              <a:gd name="T55" fmla="*/ 348 h 352"/>
              <a:gd name="T56" fmla="*/ 108 w 352"/>
              <a:gd name="T57" fmla="*/ 344 h 352"/>
              <a:gd name="T58" fmla="*/ 245 w 352"/>
              <a:gd name="T59" fmla="*/ 344 h 352"/>
              <a:gd name="T60" fmla="*/ 241 w 352"/>
              <a:gd name="T61" fmla="*/ 348 h 352"/>
              <a:gd name="T62" fmla="*/ 241 w 352"/>
              <a:gd name="T63" fmla="*/ 245 h 352"/>
              <a:gd name="T64" fmla="*/ 245 w 352"/>
              <a:gd name="T65" fmla="*/ 241 h 352"/>
              <a:gd name="T66" fmla="*/ 348 w 352"/>
              <a:gd name="T67" fmla="*/ 241 h 352"/>
              <a:gd name="T68" fmla="*/ 344 w 352"/>
              <a:gd name="T69" fmla="*/ 245 h 352"/>
              <a:gd name="T70" fmla="*/ 344 w 352"/>
              <a:gd name="T71" fmla="*/ 108 h 352"/>
              <a:gd name="T72" fmla="*/ 348 w 352"/>
              <a:gd name="T73" fmla="*/ 112 h 352"/>
              <a:gd name="T74" fmla="*/ 245 w 352"/>
              <a:gd name="T75" fmla="*/ 112 h 352"/>
              <a:gd name="T76" fmla="*/ 241 w 352"/>
              <a:gd name="T77" fmla="*/ 108 h 352"/>
              <a:gd name="T78" fmla="*/ 241 w 352"/>
              <a:gd name="T79" fmla="*/ 4 h 352"/>
              <a:gd name="T80" fmla="*/ 245 w 352"/>
              <a:gd name="T81" fmla="*/ 8 h 352"/>
              <a:gd name="T82" fmla="*/ 108 w 352"/>
              <a:gd name="T83" fmla="*/ 8 h 352"/>
              <a:gd name="T84" fmla="*/ 112 w 352"/>
              <a:gd name="T85" fmla="*/ 4 h 352"/>
              <a:gd name="T86" fmla="*/ 112 w 352"/>
              <a:gd name="T87" fmla="*/ 108 h 352"/>
              <a:gd name="T88" fmla="*/ 108 w 352"/>
              <a:gd name="T89" fmla="*/ 112 h 352"/>
              <a:gd name="T90" fmla="*/ 4 w 352"/>
              <a:gd name="T91" fmla="*/ 112 h 352"/>
              <a:gd name="T92" fmla="*/ 8 w 352"/>
              <a:gd name="T93" fmla="*/ 108 h 352"/>
              <a:gd name="T94" fmla="*/ 8 w 352"/>
              <a:gd name="T95" fmla="*/ 245 h 352"/>
              <a:gd name="T96" fmla="*/ 4 w 352"/>
              <a:gd name="T97" fmla="*/ 241 h 352"/>
              <a:gd name="T98" fmla="*/ 108 w 352"/>
              <a:gd name="T99" fmla="*/ 241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2" h="352">
                <a:moveTo>
                  <a:pt x="4" y="249"/>
                </a:moveTo>
                <a:cubicBezTo>
                  <a:pt x="2" y="249"/>
                  <a:pt x="0" y="247"/>
                  <a:pt x="0" y="245"/>
                </a:cubicBezTo>
                <a:lnTo>
                  <a:pt x="0" y="108"/>
                </a:lnTo>
                <a:cubicBezTo>
                  <a:pt x="0" y="105"/>
                  <a:pt x="2" y="104"/>
                  <a:pt x="4" y="104"/>
                </a:cubicBezTo>
                <a:lnTo>
                  <a:pt x="108" y="104"/>
                </a:lnTo>
                <a:lnTo>
                  <a:pt x="104" y="108"/>
                </a:lnTo>
                <a:lnTo>
                  <a:pt x="104" y="4"/>
                </a:lnTo>
                <a:cubicBezTo>
                  <a:pt x="104" y="2"/>
                  <a:pt x="105" y="0"/>
                  <a:pt x="108" y="0"/>
                </a:cubicBezTo>
                <a:lnTo>
                  <a:pt x="245" y="0"/>
                </a:lnTo>
                <a:cubicBezTo>
                  <a:pt x="247" y="0"/>
                  <a:pt x="249" y="2"/>
                  <a:pt x="249" y="4"/>
                </a:cubicBezTo>
                <a:lnTo>
                  <a:pt x="249" y="108"/>
                </a:lnTo>
                <a:lnTo>
                  <a:pt x="245" y="104"/>
                </a:lnTo>
                <a:lnTo>
                  <a:pt x="348" y="104"/>
                </a:lnTo>
                <a:cubicBezTo>
                  <a:pt x="351" y="104"/>
                  <a:pt x="352" y="105"/>
                  <a:pt x="352" y="108"/>
                </a:cubicBezTo>
                <a:lnTo>
                  <a:pt x="352" y="245"/>
                </a:lnTo>
                <a:cubicBezTo>
                  <a:pt x="352" y="247"/>
                  <a:pt x="351" y="249"/>
                  <a:pt x="348" y="249"/>
                </a:cubicBezTo>
                <a:lnTo>
                  <a:pt x="245" y="249"/>
                </a:lnTo>
                <a:lnTo>
                  <a:pt x="249" y="245"/>
                </a:lnTo>
                <a:lnTo>
                  <a:pt x="249" y="348"/>
                </a:lnTo>
                <a:cubicBezTo>
                  <a:pt x="249" y="351"/>
                  <a:pt x="247" y="352"/>
                  <a:pt x="245" y="352"/>
                </a:cubicBezTo>
                <a:lnTo>
                  <a:pt x="108" y="352"/>
                </a:lnTo>
                <a:cubicBezTo>
                  <a:pt x="105" y="352"/>
                  <a:pt x="104" y="351"/>
                  <a:pt x="104" y="348"/>
                </a:cubicBezTo>
                <a:lnTo>
                  <a:pt x="104" y="245"/>
                </a:lnTo>
                <a:lnTo>
                  <a:pt x="108" y="249"/>
                </a:lnTo>
                <a:lnTo>
                  <a:pt x="4" y="249"/>
                </a:lnTo>
                <a:close/>
                <a:moveTo>
                  <a:pt x="108" y="241"/>
                </a:moveTo>
                <a:cubicBezTo>
                  <a:pt x="110" y="241"/>
                  <a:pt x="112" y="243"/>
                  <a:pt x="112" y="245"/>
                </a:cubicBezTo>
                <a:lnTo>
                  <a:pt x="112" y="348"/>
                </a:lnTo>
                <a:lnTo>
                  <a:pt x="108" y="344"/>
                </a:lnTo>
                <a:lnTo>
                  <a:pt x="245" y="344"/>
                </a:lnTo>
                <a:lnTo>
                  <a:pt x="241" y="348"/>
                </a:lnTo>
                <a:lnTo>
                  <a:pt x="241" y="245"/>
                </a:lnTo>
                <a:cubicBezTo>
                  <a:pt x="241" y="243"/>
                  <a:pt x="243" y="241"/>
                  <a:pt x="245" y="241"/>
                </a:cubicBezTo>
                <a:lnTo>
                  <a:pt x="348" y="241"/>
                </a:lnTo>
                <a:lnTo>
                  <a:pt x="344" y="245"/>
                </a:lnTo>
                <a:lnTo>
                  <a:pt x="344" y="108"/>
                </a:lnTo>
                <a:lnTo>
                  <a:pt x="348" y="112"/>
                </a:lnTo>
                <a:lnTo>
                  <a:pt x="245" y="112"/>
                </a:lnTo>
                <a:cubicBezTo>
                  <a:pt x="243" y="112"/>
                  <a:pt x="241" y="110"/>
                  <a:pt x="241" y="108"/>
                </a:cubicBezTo>
                <a:lnTo>
                  <a:pt x="241" y="4"/>
                </a:lnTo>
                <a:lnTo>
                  <a:pt x="245" y="8"/>
                </a:lnTo>
                <a:lnTo>
                  <a:pt x="108" y="8"/>
                </a:lnTo>
                <a:lnTo>
                  <a:pt x="112" y="4"/>
                </a:lnTo>
                <a:lnTo>
                  <a:pt x="112" y="108"/>
                </a:lnTo>
                <a:cubicBezTo>
                  <a:pt x="112" y="110"/>
                  <a:pt x="110" y="112"/>
                  <a:pt x="108" y="112"/>
                </a:cubicBezTo>
                <a:lnTo>
                  <a:pt x="4" y="112"/>
                </a:lnTo>
                <a:lnTo>
                  <a:pt x="8" y="108"/>
                </a:lnTo>
                <a:lnTo>
                  <a:pt x="8" y="245"/>
                </a:lnTo>
                <a:lnTo>
                  <a:pt x="4" y="241"/>
                </a:lnTo>
                <a:lnTo>
                  <a:pt x="108" y="241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5" name="Rectangle 947"/>
          <p:cNvSpPr>
            <a:spLocks noChangeArrowheads="1"/>
          </p:cNvSpPr>
          <p:nvPr/>
        </p:nvSpPr>
        <p:spPr bwMode="auto">
          <a:xfrm>
            <a:off x="3505200" y="102893"/>
            <a:ext cx="85725" cy="8572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6" name="Freeform 948"/>
          <p:cNvSpPr>
            <a:spLocks noEditPoints="1"/>
          </p:cNvSpPr>
          <p:nvPr/>
        </p:nvSpPr>
        <p:spPr bwMode="auto">
          <a:xfrm>
            <a:off x="3505200" y="102893"/>
            <a:ext cx="85725" cy="85725"/>
          </a:xfrm>
          <a:custGeom>
            <a:avLst/>
            <a:gdLst>
              <a:gd name="T0" fmla="*/ 0 w 54"/>
              <a:gd name="T1" fmla="*/ 0 h 54"/>
              <a:gd name="T2" fmla="*/ 54 w 54"/>
              <a:gd name="T3" fmla="*/ 0 h 54"/>
              <a:gd name="T4" fmla="*/ 54 w 54"/>
              <a:gd name="T5" fmla="*/ 54 h 54"/>
              <a:gd name="T6" fmla="*/ 0 w 54"/>
              <a:gd name="T7" fmla="*/ 54 h 54"/>
              <a:gd name="T8" fmla="*/ 0 w 54"/>
              <a:gd name="T9" fmla="*/ 0 h 54"/>
              <a:gd name="T10" fmla="*/ 0 w 54"/>
              <a:gd name="T11" fmla="*/ 54 h 54"/>
              <a:gd name="T12" fmla="*/ 0 w 54"/>
              <a:gd name="T13" fmla="*/ 53 h 54"/>
              <a:gd name="T14" fmla="*/ 54 w 54"/>
              <a:gd name="T15" fmla="*/ 53 h 54"/>
              <a:gd name="T16" fmla="*/ 54 w 54"/>
              <a:gd name="T17" fmla="*/ 54 h 54"/>
              <a:gd name="T18" fmla="*/ 54 w 54"/>
              <a:gd name="T19" fmla="*/ 0 h 54"/>
              <a:gd name="T20" fmla="*/ 54 w 54"/>
              <a:gd name="T21" fmla="*/ 0 h 54"/>
              <a:gd name="T22" fmla="*/ 0 w 54"/>
              <a:gd name="T23" fmla="*/ 0 h 54"/>
              <a:gd name="T24" fmla="*/ 0 w 54"/>
              <a:gd name="T25" fmla="*/ 0 h 54"/>
              <a:gd name="T26" fmla="*/ 0 w 54"/>
              <a:gd name="T2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4" h="54">
                <a:moveTo>
                  <a:pt x="0" y="0"/>
                </a:moveTo>
                <a:lnTo>
                  <a:pt x="54" y="0"/>
                </a:lnTo>
                <a:lnTo>
                  <a:pt x="54" y="54"/>
                </a:lnTo>
                <a:lnTo>
                  <a:pt x="0" y="54"/>
                </a:lnTo>
                <a:lnTo>
                  <a:pt x="0" y="0"/>
                </a:lnTo>
                <a:close/>
                <a:moveTo>
                  <a:pt x="0" y="54"/>
                </a:moveTo>
                <a:lnTo>
                  <a:pt x="0" y="53"/>
                </a:lnTo>
                <a:lnTo>
                  <a:pt x="54" y="53"/>
                </a:lnTo>
                <a:lnTo>
                  <a:pt x="54" y="54"/>
                </a:lnTo>
                <a:lnTo>
                  <a:pt x="54" y="0"/>
                </a:lnTo>
                <a:lnTo>
                  <a:pt x="54" y="0"/>
                </a:lnTo>
                <a:lnTo>
                  <a:pt x="0" y="0"/>
                </a:lnTo>
                <a:lnTo>
                  <a:pt x="0" y="0"/>
                </a:lnTo>
                <a:lnTo>
                  <a:pt x="0" y="5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7" name="Rectangle 949"/>
          <p:cNvSpPr>
            <a:spLocks noChangeArrowheads="1"/>
          </p:cNvSpPr>
          <p:nvPr/>
        </p:nvSpPr>
        <p:spPr bwMode="auto">
          <a:xfrm>
            <a:off x="3605213" y="995068"/>
            <a:ext cx="84138" cy="84138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8" name="Freeform 950"/>
          <p:cNvSpPr>
            <a:spLocks noEditPoints="1"/>
          </p:cNvSpPr>
          <p:nvPr/>
        </p:nvSpPr>
        <p:spPr bwMode="auto">
          <a:xfrm>
            <a:off x="3603625" y="993480"/>
            <a:ext cx="87313" cy="87313"/>
          </a:xfrm>
          <a:custGeom>
            <a:avLst/>
            <a:gdLst>
              <a:gd name="T0" fmla="*/ 0 w 55"/>
              <a:gd name="T1" fmla="*/ 0 h 55"/>
              <a:gd name="T2" fmla="*/ 55 w 55"/>
              <a:gd name="T3" fmla="*/ 0 h 55"/>
              <a:gd name="T4" fmla="*/ 55 w 55"/>
              <a:gd name="T5" fmla="*/ 55 h 55"/>
              <a:gd name="T6" fmla="*/ 0 w 55"/>
              <a:gd name="T7" fmla="*/ 55 h 55"/>
              <a:gd name="T8" fmla="*/ 0 w 55"/>
              <a:gd name="T9" fmla="*/ 0 h 55"/>
              <a:gd name="T10" fmla="*/ 1 w 55"/>
              <a:gd name="T11" fmla="*/ 54 h 55"/>
              <a:gd name="T12" fmla="*/ 1 w 55"/>
              <a:gd name="T13" fmla="*/ 54 h 55"/>
              <a:gd name="T14" fmla="*/ 54 w 55"/>
              <a:gd name="T15" fmla="*/ 54 h 55"/>
              <a:gd name="T16" fmla="*/ 54 w 55"/>
              <a:gd name="T17" fmla="*/ 54 h 55"/>
              <a:gd name="T18" fmla="*/ 54 w 55"/>
              <a:gd name="T19" fmla="*/ 1 h 55"/>
              <a:gd name="T20" fmla="*/ 54 w 55"/>
              <a:gd name="T21" fmla="*/ 1 h 55"/>
              <a:gd name="T22" fmla="*/ 1 w 55"/>
              <a:gd name="T23" fmla="*/ 1 h 55"/>
              <a:gd name="T24" fmla="*/ 1 w 55"/>
              <a:gd name="T25" fmla="*/ 1 h 55"/>
              <a:gd name="T26" fmla="*/ 1 w 55"/>
              <a:gd name="T27" fmla="*/ 5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55">
                <a:moveTo>
                  <a:pt x="0" y="0"/>
                </a:moveTo>
                <a:lnTo>
                  <a:pt x="55" y="0"/>
                </a:lnTo>
                <a:lnTo>
                  <a:pt x="55" y="55"/>
                </a:lnTo>
                <a:lnTo>
                  <a:pt x="0" y="55"/>
                </a:lnTo>
                <a:lnTo>
                  <a:pt x="0" y="0"/>
                </a:lnTo>
                <a:close/>
                <a:moveTo>
                  <a:pt x="1" y="54"/>
                </a:moveTo>
                <a:lnTo>
                  <a:pt x="1" y="54"/>
                </a:lnTo>
                <a:lnTo>
                  <a:pt x="54" y="54"/>
                </a:lnTo>
                <a:lnTo>
                  <a:pt x="54" y="54"/>
                </a:lnTo>
                <a:lnTo>
                  <a:pt x="54" y="1"/>
                </a:lnTo>
                <a:lnTo>
                  <a:pt x="54" y="1"/>
                </a:lnTo>
                <a:lnTo>
                  <a:pt x="1" y="1"/>
                </a:lnTo>
                <a:lnTo>
                  <a:pt x="1" y="1"/>
                </a:lnTo>
                <a:lnTo>
                  <a:pt x="1" y="5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9" name="Rectangle 951"/>
          <p:cNvSpPr>
            <a:spLocks noChangeArrowheads="1"/>
          </p:cNvSpPr>
          <p:nvPr/>
        </p:nvSpPr>
        <p:spPr bwMode="auto">
          <a:xfrm>
            <a:off x="3486150" y="5303543"/>
            <a:ext cx="85725" cy="8572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0" name="Freeform 952"/>
          <p:cNvSpPr>
            <a:spLocks noEditPoints="1"/>
          </p:cNvSpPr>
          <p:nvPr/>
        </p:nvSpPr>
        <p:spPr bwMode="auto">
          <a:xfrm>
            <a:off x="3486150" y="5303543"/>
            <a:ext cx="85725" cy="85725"/>
          </a:xfrm>
          <a:custGeom>
            <a:avLst/>
            <a:gdLst>
              <a:gd name="T0" fmla="*/ 0 w 54"/>
              <a:gd name="T1" fmla="*/ 0 h 54"/>
              <a:gd name="T2" fmla="*/ 54 w 54"/>
              <a:gd name="T3" fmla="*/ 0 h 54"/>
              <a:gd name="T4" fmla="*/ 54 w 54"/>
              <a:gd name="T5" fmla="*/ 54 h 54"/>
              <a:gd name="T6" fmla="*/ 0 w 54"/>
              <a:gd name="T7" fmla="*/ 54 h 54"/>
              <a:gd name="T8" fmla="*/ 0 w 54"/>
              <a:gd name="T9" fmla="*/ 0 h 54"/>
              <a:gd name="T10" fmla="*/ 1 w 54"/>
              <a:gd name="T11" fmla="*/ 54 h 54"/>
              <a:gd name="T12" fmla="*/ 0 w 54"/>
              <a:gd name="T13" fmla="*/ 54 h 54"/>
              <a:gd name="T14" fmla="*/ 54 w 54"/>
              <a:gd name="T15" fmla="*/ 54 h 54"/>
              <a:gd name="T16" fmla="*/ 54 w 54"/>
              <a:gd name="T17" fmla="*/ 54 h 54"/>
              <a:gd name="T18" fmla="*/ 54 w 54"/>
              <a:gd name="T19" fmla="*/ 0 h 54"/>
              <a:gd name="T20" fmla="*/ 54 w 54"/>
              <a:gd name="T21" fmla="*/ 1 h 54"/>
              <a:gd name="T22" fmla="*/ 0 w 54"/>
              <a:gd name="T23" fmla="*/ 1 h 54"/>
              <a:gd name="T24" fmla="*/ 1 w 54"/>
              <a:gd name="T25" fmla="*/ 0 h 54"/>
              <a:gd name="T26" fmla="*/ 1 w 54"/>
              <a:gd name="T2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4" h="54">
                <a:moveTo>
                  <a:pt x="0" y="0"/>
                </a:moveTo>
                <a:lnTo>
                  <a:pt x="54" y="0"/>
                </a:lnTo>
                <a:lnTo>
                  <a:pt x="54" y="54"/>
                </a:lnTo>
                <a:lnTo>
                  <a:pt x="0" y="54"/>
                </a:lnTo>
                <a:lnTo>
                  <a:pt x="0" y="0"/>
                </a:lnTo>
                <a:close/>
                <a:moveTo>
                  <a:pt x="1" y="54"/>
                </a:moveTo>
                <a:lnTo>
                  <a:pt x="0" y="54"/>
                </a:lnTo>
                <a:lnTo>
                  <a:pt x="54" y="54"/>
                </a:lnTo>
                <a:lnTo>
                  <a:pt x="54" y="54"/>
                </a:lnTo>
                <a:lnTo>
                  <a:pt x="54" y="0"/>
                </a:lnTo>
                <a:lnTo>
                  <a:pt x="54" y="1"/>
                </a:lnTo>
                <a:lnTo>
                  <a:pt x="0" y="1"/>
                </a:lnTo>
                <a:lnTo>
                  <a:pt x="1" y="0"/>
                </a:lnTo>
                <a:lnTo>
                  <a:pt x="1" y="5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1" name="Rectangle 953"/>
          <p:cNvSpPr>
            <a:spLocks noChangeArrowheads="1"/>
          </p:cNvSpPr>
          <p:nvPr/>
        </p:nvSpPr>
        <p:spPr bwMode="auto">
          <a:xfrm>
            <a:off x="3551238" y="6933905"/>
            <a:ext cx="87313" cy="857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2" name="Freeform 954"/>
          <p:cNvSpPr>
            <a:spLocks noEditPoints="1"/>
          </p:cNvSpPr>
          <p:nvPr/>
        </p:nvSpPr>
        <p:spPr bwMode="auto">
          <a:xfrm>
            <a:off x="3551238" y="6933905"/>
            <a:ext cx="87313" cy="85725"/>
          </a:xfrm>
          <a:custGeom>
            <a:avLst/>
            <a:gdLst>
              <a:gd name="T0" fmla="*/ 0 w 55"/>
              <a:gd name="T1" fmla="*/ 0 h 54"/>
              <a:gd name="T2" fmla="*/ 55 w 55"/>
              <a:gd name="T3" fmla="*/ 0 h 54"/>
              <a:gd name="T4" fmla="*/ 55 w 55"/>
              <a:gd name="T5" fmla="*/ 54 h 54"/>
              <a:gd name="T6" fmla="*/ 0 w 55"/>
              <a:gd name="T7" fmla="*/ 54 h 54"/>
              <a:gd name="T8" fmla="*/ 0 w 55"/>
              <a:gd name="T9" fmla="*/ 0 h 54"/>
              <a:gd name="T10" fmla="*/ 1 w 55"/>
              <a:gd name="T11" fmla="*/ 54 h 54"/>
              <a:gd name="T12" fmla="*/ 0 w 55"/>
              <a:gd name="T13" fmla="*/ 53 h 54"/>
              <a:gd name="T14" fmla="*/ 55 w 55"/>
              <a:gd name="T15" fmla="*/ 53 h 54"/>
              <a:gd name="T16" fmla="*/ 54 w 55"/>
              <a:gd name="T17" fmla="*/ 54 h 54"/>
              <a:gd name="T18" fmla="*/ 54 w 55"/>
              <a:gd name="T19" fmla="*/ 0 h 54"/>
              <a:gd name="T20" fmla="*/ 55 w 55"/>
              <a:gd name="T21" fmla="*/ 0 h 54"/>
              <a:gd name="T22" fmla="*/ 0 w 55"/>
              <a:gd name="T23" fmla="*/ 0 h 54"/>
              <a:gd name="T24" fmla="*/ 1 w 55"/>
              <a:gd name="T25" fmla="*/ 0 h 54"/>
              <a:gd name="T26" fmla="*/ 1 w 55"/>
              <a:gd name="T2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54">
                <a:moveTo>
                  <a:pt x="0" y="0"/>
                </a:moveTo>
                <a:lnTo>
                  <a:pt x="55" y="0"/>
                </a:lnTo>
                <a:lnTo>
                  <a:pt x="55" y="54"/>
                </a:lnTo>
                <a:lnTo>
                  <a:pt x="0" y="54"/>
                </a:lnTo>
                <a:lnTo>
                  <a:pt x="0" y="0"/>
                </a:lnTo>
                <a:close/>
                <a:moveTo>
                  <a:pt x="1" y="54"/>
                </a:moveTo>
                <a:lnTo>
                  <a:pt x="0" y="53"/>
                </a:lnTo>
                <a:lnTo>
                  <a:pt x="55" y="53"/>
                </a:lnTo>
                <a:lnTo>
                  <a:pt x="54" y="54"/>
                </a:lnTo>
                <a:lnTo>
                  <a:pt x="54" y="0"/>
                </a:lnTo>
                <a:lnTo>
                  <a:pt x="55" y="0"/>
                </a:lnTo>
                <a:lnTo>
                  <a:pt x="0" y="0"/>
                </a:lnTo>
                <a:lnTo>
                  <a:pt x="1" y="0"/>
                </a:lnTo>
                <a:lnTo>
                  <a:pt x="1" y="5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3" name="Freeform 955"/>
          <p:cNvSpPr>
            <a:spLocks/>
          </p:cNvSpPr>
          <p:nvPr/>
        </p:nvSpPr>
        <p:spPr bwMode="auto">
          <a:xfrm>
            <a:off x="3513138" y="391818"/>
            <a:ext cx="84138" cy="85725"/>
          </a:xfrm>
          <a:custGeom>
            <a:avLst/>
            <a:gdLst>
              <a:gd name="T0" fmla="*/ 0 w 53"/>
              <a:gd name="T1" fmla="*/ 54 h 54"/>
              <a:gd name="T2" fmla="*/ 53 w 53"/>
              <a:gd name="T3" fmla="*/ 54 h 54"/>
              <a:gd name="T4" fmla="*/ 26 w 53"/>
              <a:gd name="T5" fmla="*/ 0 h 54"/>
              <a:gd name="T6" fmla="*/ 0 w 53"/>
              <a:gd name="T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" h="54">
                <a:moveTo>
                  <a:pt x="0" y="54"/>
                </a:moveTo>
                <a:lnTo>
                  <a:pt x="53" y="54"/>
                </a:lnTo>
                <a:lnTo>
                  <a:pt x="26" y="0"/>
                </a:lnTo>
                <a:lnTo>
                  <a:pt x="0" y="5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0" name="Freeform 956"/>
          <p:cNvSpPr>
            <a:spLocks noEditPoints="1"/>
          </p:cNvSpPr>
          <p:nvPr/>
        </p:nvSpPr>
        <p:spPr bwMode="auto">
          <a:xfrm>
            <a:off x="3511550" y="391818"/>
            <a:ext cx="87313" cy="85725"/>
          </a:xfrm>
          <a:custGeom>
            <a:avLst/>
            <a:gdLst>
              <a:gd name="T0" fmla="*/ 8 w 697"/>
              <a:gd name="T1" fmla="*/ 694 h 696"/>
              <a:gd name="T2" fmla="*/ 4 w 697"/>
              <a:gd name="T3" fmla="*/ 688 h 696"/>
              <a:gd name="T4" fmla="*/ 692 w 697"/>
              <a:gd name="T5" fmla="*/ 688 h 696"/>
              <a:gd name="T6" fmla="*/ 689 w 697"/>
              <a:gd name="T7" fmla="*/ 694 h 696"/>
              <a:gd name="T8" fmla="*/ 345 w 697"/>
              <a:gd name="T9" fmla="*/ 6 h 696"/>
              <a:gd name="T10" fmla="*/ 352 w 697"/>
              <a:gd name="T11" fmla="*/ 6 h 696"/>
              <a:gd name="T12" fmla="*/ 8 w 697"/>
              <a:gd name="T13" fmla="*/ 694 h 696"/>
              <a:gd name="T14" fmla="*/ 345 w 697"/>
              <a:gd name="T15" fmla="*/ 3 h 696"/>
              <a:gd name="T16" fmla="*/ 348 w 697"/>
              <a:gd name="T17" fmla="*/ 0 h 696"/>
              <a:gd name="T18" fmla="*/ 352 w 697"/>
              <a:gd name="T19" fmla="*/ 3 h 696"/>
              <a:gd name="T20" fmla="*/ 696 w 697"/>
              <a:gd name="T21" fmla="*/ 691 h 696"/>
              <a:gd name="T22" fmla="*/ 696 w 697"/>
              <a:gd name="T23" fmla="*/ 695 h 696"/>
              <a:gd name="T24" fmla="*/ 692 w 697"/>
              <a:gd name="T25" fmla="*/ 696 h 696"/>
              <a:gd name="T26" fmla="*/ 4 w 697"/>
              <a:gd name="T27" fmla="*/ 696 h 696"/>
              <a:gd name="T28" fmla="*/ 1 w 697"/>
              <a:gd name="T29" fmla="*/ 695 h 696"/>
              <a:gd name="T30" fmla="*/ 1 w 697"/>
              <a:gd name="T31" fmla="*/ 691 h 696"/>
              <a:gd name="T32" fmla="*/ 345 w 697"/>
              <a:gd name="T33" fmla="*/ 3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97" h="696">
                <a:moveTo>
                  <a:pt x="8" y="694"/>
                </a:moveTo>
                <a:lnTo>
                  <a:pt x="4" y="688"/>
                </a:lnTo>
                <a:lnTo>
                  <a:pt x="692" y="688"/>
                </a:lnTo>
                <a:lnTo>
                  <a:pt x="689" y="694"/>
                </a:lnTo>
                <a:lnTo>
                  <a:pt x="345" y="6"/>
                </a:lnTo>
                <a:lnTo>
                  <a:pt x="352" y="6"/>
                </a:lnTo>
                <a:lnTo>
                  <a:pt x="8" y="694"/>
                </a:lnTo>
                <a:close/>
                <a:moveTo>
                  <a:pt x="345" y="3"/>
                </a:moveTo>
                <a:cubicBezTo>
                  <a:pt x="346" y="1"/>
                  <a:pt x="347" y="0"/>
                  <a:pt x="348" y="0"/>
                </a:cubicBezTo>
                <a:cubicBezTo>
                  <a:pt x="350" y="0"/>
                  <a:pt x="351" y="1"/>
                  <a:pt x="352" y="3"/>
                </a:cubicBezTo>
                <a:lnTo>
                  <a:pt x="696" y="691"/>
                </a:lnTo>
                <a:cubicBezTo>
                  <a:pt x="697" y="692"/>
                  <a:pt x="697" y="693"/>
                  <a:pt x="696" y="695"/>
                </a:cubicBezTo>
                <a:cubicBezTo>
                  <a:pt x="695" y="696"/>
                  <a:pt x="694" y="696"/>
                  <a:pt x="692" y="696"/>
                </a:cubicBezTo>
                <a:lnTo>
                  <a:pt x="4" y="696"/>
                </a:lnTo>
                <a:cubicBezTo>
                  <a:pt x="3" y="696"/>
                  <a:pt x="2" y="696"/>
                  <a:pt x="1" y="695"/>
                </a:cubicBezTo>
                <a:cubicBezTo>
                  <a:pt x="0" y="693"/>
                  <a:pt x="0" y="692"/>
                  <a:pt x="1" y="691"/>
                </a:cubicBezTo>
                <a:lnTo>
                  <a:pt x="345" y="3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1" name="Rectangle 957"/>
          <p:cNvSpPr>
            <a:spLocks noChangeArrowheads="1"/>
          </p:cNvSpPr>
          <p:nvPr/>
        </p:nvSpPr>
        <p:spPr bwMode="auto">
          <a:xfrm>
            <a:off x="3609975" y="4701880"/>
            <a:ext cx="85725" cy="85725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2" name="Freeform 958"/>
          <p:cNvSpPr>
            <a:spLocks noEditPoints="1"/>
          </p:cNvSpPr>
          <p:nvPr/>
        </p:nvSpPr>
        <p:spPr bwMode="auto">
          <a:xfrm>
            <a:off x="3609975" y="4701880"/>
            <a:ext cx="85725" cy="85725"/>
          </a:xfrm>
          <a:custGeom>
            <a:avLst/>
            <a:gdLst>
              <a:gd name="T0" fmla="*/ 0 w 54"/>
              <a:gd name="T1" fmla="*/ 0 h 54"/>
              <a:gd name="T2" fmla="*/ 54 w 54"/>
              <a:gd name="T3" fmla="*/ 0 h 54"/>
              <a:gd name="T4" fmla="*/ 54 w 54"/>
              <a:gd name="T5" fmla="*/ 54 h 54"/>
              <a:gd name="T6" fmla="*/ 0 w 54"/>
              <a:gd name="T7" fmla="*/ 54 h 54"/>
              <a:gd name="T8" fmla="*/ 0 w 54"/>
              <a:gd name="T9" fmla="*/ 0 h 54"/>
              <a:gd name="T10" fmla="*/ 1 w 54"/>
              <a:gd name="T11" fmla="*/ 54 h 54"/>
              <a:gd name="T12" fmla="*/ 0 w 54"/>
              <a:gd name="T13" fmla="*/ 53 h 54"/>
              <a:gd name="T14" fmla="*/ 54 w 54"/>
              <a:gd name="T15" fmla="*/ 53 h 54"/>
              <a:gd name="T16" fmla="*/ 54 w 54"/>
              <a:gd name="T17" fmla="*/ 54 h 54"/>
              <a:gd name="T18" fmla="*/ 54 w 54"/>
              <a:gd name="T19" fmla="*/ 0 h 54"/>
              <a:gd name="T20" fmla="*/ 54 w 54"/>
              <a:gd name="T21" fmla="*/ 0 h 54"/>
              <a:gd name="T22" fmla="*/ 0 w 54"/>
              <a:gd name="T23" fmla="*/ 0 h 54"/>
              <a:gd name="T24" fmla="*/ 1 w 54"/>
              <a:gd name="T25" fmla="*/ 0 h 54"/>
              <a:gd name="T26" fmla="*/ 1 w 54"/>
              <a:gd name="T2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4" h="54">
                <a:moveTo>
                  <a:pt x="0" y="0"/>
                </a:moveTo>
                <a:lnTo>
                  <a:pt x="54" y="0"/>
                </a:lnTo>
                <a:lnTo>
                  <a:pt x="54" y="54"/>
                </a:lnTo>
                <a:lnTo>
                  <a:pt x="0" y="54"/>
                </a:lnTo>
                <a:lnTo>
                  <a:pt x="0" y="0"/>
                </a:lnTo>
                <a:close/>
                <a:moveTo>
                  <a:pt x="1" y="54"/>
                </a:moveTo>
                <a:lnTo>
                  <a:pt x="0" y="53"/>
                </a:lnTo>
                <a:lnTo>
                  <a:pt x="54" y="53"/>
                </a:lnTo>
                <a:lnTo>
                  <a:pt x="54" y="54"/>
                </a:lnTo>
                <a:lnTo>
                  <a:pt x="54" y="0"/>
                </a:lnTo>
                <a:lnTo>
                  <a:pt x="54" y="0"/>
                </a:lnTo>
                <a:lnTo>
                  <a:pt x="0" y="0"/>
                </a:lnTo>
                <a:lnTo>
                  <a:pt x="1" y="0"/>
                </a:lnTo>
                <a:lnTo>
                  <a:pt x="1" y="5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3" name="Freeform 959"/>
          <p:cNvSpPr>
            <a:spLocks/>
          </p:cNvSpPr>
          <p:nvPr/>
        </p:nvSpPr>
        <p:spPr bwMode="auto">
          <a:xfrm>
            <a:off x="3604420" y="837905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54 h 54"/>
              <a:gd name="T4" fmla="*/ 27 w 54"/>
              <a:gd name="T5" fmla="*/ 0 h 54"/>
              <a:gd name="T6" fmla="*/ 0 w 54"/>
              <a:gd name="T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54"/>
                </a:lnTo>
                <a:lnTo>
                  <a:pt x="27" y="0"/>
                </a:lnTo>
                <a:lnTo>
                  <a:pt x="0" y="54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5" name="Freeform 961"/>
          <p:cNvSpPr>
            <a:spLocks/>
          </p:cNvSpPr>
          <p:nvPr/>
        </p:nvSpPr>
        <p:spPr bwMode="auto">
          <a:xfrm>
            <a:off x="3490913" y="2315868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54 h 54"/>
              <a:gd name="T4" fmla="*/ 27 w 54"/>
              <a:gd name="T5" fmla="*/ 0 h 54"/>
              <a:gd name="T6" fmla="*/ 0 w 54"/>
              <a:gd name="T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54"/>
                </a:lnTo>
                <a:lnTo>
                  <a:pt x="27" y="0"/>
                </a:lnTo>
                <a:lnTo>
                  <a:pt x="0" y="54"/>
                </a:lnTo>
                <a:close/>
              </a:path>
            </a:pathLst>
          </a:cu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6" name="Freeform 962"/>
          <p:cNvSpPr>
            <a:spLocks noEditPoints="1"/>
          </p:cNvSpPr>
          <p:nvPr/>
        </p:nvSpPr>
        <p:spPr bwMode="auto">
          <a:xfrm>
            <a:off x="3490913" y="2315868"/>
            <a:ext cx="85725" cy="85725"/>
          </a:xfrm>
          <a:custGeom>
            <a:avLst/>
            <a:gdLst>
              <a:gd name="T0" fmla="*/ 8 w 697"/>
              <a:gd name="T1" fmla="*/ 694 h 696"/>
              <a:gd name="T2" fmla="*/ 4 w 697"/>
              <a:gd name="T3" fmla="*/ 688 h 696"/>
              <a:gd name="T4" fmla="*/ 692 w 697"/>
              <a:gd name="T5" fmla="*/ 688 h 696"/>
              <a:gd name="T6" fmla="*/ 689 w 697"/>
              <a:gd name="T7" fmla="*/ 694 h 696"/>
              <a:gd name="T8" fmla="*/ 345 w 697"/>
              <a:gd name="T9" fmla="*/ 6 h 696"/>
              <a:gd name="T10" fmla="*/ 352 w 697"/>
              <a:gd name="T11" fmla="*/ 6 h 696"/>
              <a:gd name="T12" fmla="*/ 8 w 697"/>
              <a:gd name="T13" fmla="*/ 694 h 696"/>
              <a:gd name="T14" fmla="*/ 345 w 697"/>
              <a:gd name="T15" fmla="*/ 3 h 696"/>
              <a:gd name="T16" fmla="*/ 348 w 697"/>
              <a:gd name="T17" fmla="*/ 0 h 696"/>
              <a:gd name="T18" fmla="*/ 352 w 697"/>
              <a:gd name="T19" fmla="*/ 3 h 696"/>
              <a:gd name="T20" fmla="*/ 696 w 697"/>
              <a:gd name="T21" fmla="*/ 691 h 696"/>
              <a:gd name="T22" fmla="*/ 696 w 697"/>
              <a:gd name="T23" fmla="*/ 695 h 696"/>
              <a:gd name="T24" fmla="*/ 692 w 697"/>
              <a:gd name="T25" fmla="*/ 696 h 696"/>
              <a:gd name="T26" fmla="*/ 4 w 697"/>
              <a:gd name="T27" fmla="*/ 696 h 696"/>
              <a:gd name="T28" fmla="*/ 1 w 697"/>
              <a:gd name="T29" fmla="*/ 695 h 696"/>
              <a:gd name="T30" fmla="*/ 1 w 697"/>
              <a:gd name="T31" fmla="*/ 691 h 696"/>
              <a:gd name="T32" fmla="*/ 345 w 697"/>
              <a:gd name="T33" fmla="*/ 3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97" h="696">
                <a:moveTo>
                  <a:pt x="8" y="694"/>
                </a:moveTo>
                <a:lnTo>
                  <a:pt x="4" y="688"/>
                </a:lnTo>
                <a:lnTo>
                  <a:pt x="692" y="688"/>
                </a:lnTo>
                <a:lnTo>
                  <a:pt x="689" y="694"/>
                </a:lnTo>
                <a:lnTo>
                  <a:pt x="345" y="6"/>
                </a:lnTo>
                <a:lnTo>
                  <a:pt x="352" y="6"/>
                </a:lnTo>
                <a:lnTo>
                  <a:pt x="8" y="694"/>
                </a:lnTo>
                <a:close/>
                <a:moveTo>
                  <a:pt x="345" y="3"/>
                </a:moveTo>
                <a:cubicBezTo>
                  <a:pt x="346" y="1"/>
                  <a:pt x="347" y="0"/>
                  <a:pt x="348" y="0"/>
                </a:cubicBezTo>
                <a:cubicBezTo>
                  <a:pt x="350" y="0"/>
                  <a:pt x="351" y="1"/>
                  <a:pt x="352" y="3"/>
                </a:cubicBezTo>
                <a:lnTo>
                  <a:pt x="696" y="691"/>
                </a:lnTo>
                <a:cubicBezTo>
                  <a:pt x="697" y="692"/>
                  <a:pt x="697" y="693"/>
                  <a:pt x="696" y="695"/>
                </a:cubicBezTo>
                <a:cubicBezTo>
                  <a:pt x="695" y="696"/>
                  <a:pt x="694" y="696"/>
                  <a:pt x="692" y="696"/>
                </a:cubicBezTo>
                <a:lnTo>
                  <a:pt x="4" y="696"/>
                </a:lnTo>
                <a:cubicBezTo>
                  <a:pt x="3" y="696"/>
                  <a:pt x="2" y="696"/>
                  <a:pt x="1" y="695"/>
                </a:cubicBezTo>
                <a:cubicBezTo>
                  <a:pt x="0" y="693"/>
                  <a:pt x="0" y="692"/>
                  <a:pt x="1" y="691"/>
                </a:cubicBezTo>
                <a:lnTo>
                  <a:pt x="345" y="3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7" name="Freeform 963"/>
          <p:cNvSpPr>
            <a:spLocks/>
          </p:cNvSpPr>
          <p:nvPr/>
        </p:nvSpPr>
        <p:spPr bwMode="auto">
          <a:xfrm>
            <a:off x="3486150" y="3517605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54 h 54"/>
              <a:gd name="T4" fmla="*/ 27 w 54"/>
              <a:gd name="T5" fmla="*/ 0 h 54"/>
              <a:gd name="T6" fmla="*/ 0 w 54"/>
              <a:gd name="T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54"/>
                </a:lnTo>
                <a:lnTo>
                  <a:pt x="27" y="0"/>
                </a:lnTo>
                <a:lnTo>
                  <a:pt x="0" y="54"/>
                </a:lnTo>
                <a:close/>
              </a:path>
            </a:pathLst>
          </a:custGeom>
          <a:solidFill>
            <a:srgbClr val="E6B9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8" name="Freeform 964"/>
          <p:cNvSpPr>
            <a:spLocks noEditPoints="1"/>
          </p:cNvSpPr>
          <p:nvPr/>
        </p:nvSpPr>
        <p:spPr bwMode="auto">
          <a:xfrm>
            <a:off x="3486150" y="3517605"/>
            <a:ext cx="85725" cy="87313"/>
          </a:xfrm>
          <a:custGeom>
            <a:avLst/>
            <a:gdLst>
              <a:gd name="T0" fmla="*/ 8 w 697"/>
              <a:gd name="T1" fmla="*/ 702 h 704"/>
              <a:gd name="T2" fmla="*/ 4 w 697"/>
              <a:gd name="T3" fmla="*/ 696 h 704"/>
              <a:gd name="T4" fmla="*/ 692 w 697"/>
              <a:gd name="T5" fmla="*/ 696 h 704"/>
              <a:gd name="T6" fmla="*/ 689 w 697"/>
              <a:gd name="T7" fmla="*/ 702 h 704"/>
              <a:gd name="T8" fmla="*/ 345 w 697"/>
              <a:gd name="T9" fmla="*/ 6 h 704"/>
              <a:gd name="T10" fmla="*/ 352 w 697"/>
              <a:gd name="T11" fmla="*/ 6 h 704"/>
              <a:gd name="T12" fmla="*/ 8 w 697"/>
              <a:gd name="T13" fmla="*/ 702 h 704"/>
              <a:gd name="T14" fmla="*/ 345 w 697"/>
              <a:gd name="T15" fmla="*/ 3 h 704"/>
              <a:gd name="T16" fmla="*/ 348 w 697"/>
              <a:gd name="T17" fmla="*/ 0 h 704"/>
              <a:gd name="T18" fmla="*/ 352 w 697"/>
              <a:gd name="T19" fmla="*/ 3 h 704"/>
              <a:gd name="T20" fmla="*/ 696 w 697"/>
              <a:gd name="T21" fmla="*/ 699 h 704"/>
              <a:gd name="T22" fmla="*/ 696 w 697"/>
              <a:gd name="T23" fmla="*/ 703 h 704"/>
              <a:gd name="T24" fmla="*/ 692 w 697"/>
              <a:gd name="T25" fmla="*/ 704 h 704"/>
              <a:gd name="T26" fmla="*/ 4 w 697"/>
              <a:gd name="T27" fmla="*/ 704 h 704"/>
              <a:gd name="T28" fmla="*/ 1 w 697"/>
              <a:gd name="T29" fmla="*/ 703 h 704"/>
              <a:gd name="T30" fmla="*/ 1 w 697"/>
              <a:gd name="T31" fmla="*/ 699 h 704"/>
              <a:gd name="T32" fmla="*/ 345 w 697"/>
              <a:gd name="T33" fmla="*/ 3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97" h="704">
                <a:moveTo>
                  <a:pt x="8" y="702"/>
                </a:moveTo>
                <a:lnTo>
                  <a:pt x="4" y="696"/>
                </a:lnTo>
                <a:lnTo>
                  <a:pt x="692" y="696"/>
                </a:lnTo>
                <a:lnTo>
                  <a:pt x="689" y="702"/>
                </a:lnTo>
                <a:lnTo>
                  <a:pt x="345" y="6"/>
                </a:lnTo>
                <a:lnTo>
                  <a:pt x="352" y="6"/>
                </a:lnTo>
                <a:lnTo>
                  <a:pt x="8" y="702"/>
                </a:lnTo>
                <a:close/>
                <a:moveTo>
                  <a:pt x="345" y="3"/>
                </a:moveTo>
                <a:cubicBezTo>
                  <a:pt x="346" y="1"/>
                  <a:pt x="347" y="0"/>
                  <a:pt x="348" y="0"/>
                </a:cubicBezTo>
                <a:cubicBezTo>
                  <a:pt x="350" y="0"/>
                  <a:pt x="351" y="1"/>
                  <a:pt x="352" y="3"/>
                </a:cubicBezTo>
                <a:lnTo>
                  <a:pt x="696" y="699"/>
                </a:lnTo>
                <a:cubicBezTo>
                  <a:pt x="697" y="700"/>
                  <a:pt x="697" y="701"/>
                  <a:pt x="696" y="703"/>
                </a:cubicBezTo>
                <a:cubicBezTo>
                  <a:pt x="695" y="704"/>
                  <a:pt x="694" y="704"/>
                  <a:pt x="692" y="704"/>
                </a:cubicBezTo>
                <a:lnTo>
                  <a:pt x="4" y="704"/>
                </a:lnTo>
                <a:cubicBezTo>
                  <a:pt x="3" y="704"/>
                  <a:pt x="2" y="704"/>
                  <a:pt x="1" y="703"/>
                </a:cubicBezTo>
                <a:cubicBezTo>
                  <a:pt x="0" y="701"/>
                  <a:pt x="0" y="700"/>
                  <a:pt x="1" y="699"/>
                </a:cubicBezTo>
                <a:lnTo>
                  <a:pt x="345" y="3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29" name="Freeform 965"/>
          <p:cNvSpPr>
            <a:spLocks/>
          </p:cNvSpPr>
          <p:nvPr/>
        </p:nvSpPr>
        <p:spPr bwMode="auto">
          <a:xfrm>
            <a:off x="3606800" y="4555830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54 h 54"/>
              <a:gd name="T4" fmla="*/ 27 w 54"/>
              <a:gd name="T5" fmla="*/ 0 h 54"/>
              <a:gd name="T6" fmla="*/ 0 w 54"/>
              <a:gd name="T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54"/>
                </a:lnTo>
                <a:lnTo>
                  <a:pt x="27" y="0"/>
                </a:lnTo>
                <a:lnTo>
                  <a:pt x="0" y="54"/>
                </a:lnTo>
                <a:close/>
              </a:path>
            </a:pathLst>
          </a:cu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0" name="Freeform 966"/>
          <p:cNvSpPr>
            <a:spLocks noEditPoints="1"/>
          </p:cNvSpPr>
          <p:nvPr/>
        </p:nvSpPr>
        <p:spPr bwMode="auto">
          <a:xfrm>
            <a:off x="3606800" y="4555830"/>
            <a:ext cx="87313" cy="85725"/>
          </a:xfrm>
          <a:custGeom>
            <a:avLst/>
            <a:gdLst>
              <a:gd name="T0" fmla="*/ 4 w 349"/>
              <a:gd name="T1" fmla="*/ 347 h 348"/>
              <a:gd name="T2" fmla="*/ 2 w 349"/>
              <a:gd name="T3" fmla="*/ 344 h 348"/>
              <a:gd name="T4" fmla="*/ 346 w 349"/>
              <a:gd name="T5" fmla="*/ 344 h 348"/>
              <a:gd name="T6" fmla="*/ 345 w 349"/>
              <a:gd name="T7" fmla="*/ 347 h 348"/>
              <a:gd name="T8" fmla="*/ 173 w 349"/>
              <a:gd name="T9" fmla="*/ 3 h 348"/>
              <a:gd name="T10" fmla="*/ 176 w 349"/>
              <a:gd name="T11" fmla="*/ 3 h 348"/>
              <a:gd name="T12" fmla="*/ 4 w 349"/>
              <a:gd name="T13" fmla="*/ 347 h 348"/>
              <a:gd name="T14" fmla="*/ 173 w 349"/>
              <a:gd name="T15" fmla="*/ 2 h 348"/>
              <a:gd name="T16" fmla="*/ 174 w 349"/>
              <a:gd name="T17" fmla="*/ 0 h 348"/>
              <a:gd name="T18" fmla="*/ 176 w 349"/>
              <a:gd name="T19" fmla="*/ 2 h 348"/>
              <a:gd name="T20" fmla="*/ 348 w 349"/>
              <a:gd name="T21" fmla="*/ 346 h 348"/>
              <a:gd name="T22" fmla="*/ 348 w 349"/>
              <a:gd name="T23" fmla="*/ 348 h 348"/>
              <a:gd name="T24" fmla="*/ 346 w 349"/>
              <a:gd name="T25" fmla="*/ 348 h 348"/>
              <a:gd name="T26" fmla="*/ 2 w 349"/>
              <a:gd name="T27" fmla="*/ 348 h 348"/>
              <a:gd name="T28" fmla="*/ 1 w 349"/>
              <a:gd name="T29" fmla="*/ 348 h 348"/>
              <a:gd name="T30" fmla="*/ 1 w 349"/>
              <a:gd name="T31" fmla="*/ 346 h 348"/>
              <a:gd name="T32" fmla="*/ 173 w 349"/>
              <a:gd name="T33" fmla="*/ 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9" h="348">
                <a:moveTo>
                  <a:pt x="4" y="347"/>
                </a:moveTo>
                <a:lnTo>
                  <a:pt x="2" y="344"/>
                </a:lnTo>
                <a:lnTo>
                  <a:pt x="346" y="344"/>
                </a:lnTo>
                <a:lnTo>
                  <a:pt x="345" y="347"/>
                </a:lnTo>
                <a:lnTo>
                  <a:pt x="173" y="3"/>
                </a:lnTo>
                <a:lnTo>
                  <a:pt x="176" y="3"/>
                </a:lnTo>
                <a:lnTo>
                  <a:pt x="4" y="347"/>
                </a:lnTo>
                <a:close/>
                <a:moveTo>
                  <a:pt x="173" y="2"/>
                </a:moveTo>
                <a:cubicBezTo>
                  <a:pt x="173" y="1"/>
                  <a:pt x="174" y="0"/>
                  <a:pt x="174" y="0"/>
                </a:cubicBezTo>
                <a:cubicBezTo>
                  <a:pt x="175" y="0"/>
                  <a:pt x="176" y="1"/>
                  <a:pt x="176" y="2"/>
                </a:cubicBezTo>
                <a:lnTo>
                  <a:pt x="348" y="346"/>
                </a:lnTo>
                <a:cubicBezTo>
                  <a:pt x="349" y="346"/>
                  <a:pt x="349" y="347"/>
                  <a:pt x="348" y="348"/>
                </a:cubicBezTo>
                <a:cubicBezTo>
                  <a:pt x="348" y="348"/>
                  <a:pt x="347" y="348"/>
                  <a:pt x="346" y="348"/>
                </a:cubicBezTo>
                <a:lnTo>
                  <a:pt x="2" y="348"/>
                </a:lnTo>
                <a:cubicBezTo>
                  <a:pt x="2" y="348"/>
                  <a:pt x="1" y="348"/>
                  <a:pt x="1" y="348"/>
                </a:cubicBezTo>
                <a:cubicBezTo>
                  <a:pt x="0" y="347"/>
                  <a:pt x="0" y="346"/>
                  <a:pt x="1" y="346"/>
                </a:cubicBezTo>
                <a:lnTo>
                  <a:pt x="173" y="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1" name="Freeform 967"/>
          <p:cNvSpPr>
            <a:spLocks/>
          </p:cNvSpPr>
          <p:nvPr/>
        </p:nvSpPr>
        <p:spPr bwMode="auto">
          <a:xfrm>
            <a:off x="3482975" y="5147968"/>
            <a:ext cx="85725" cy="84138"/>
          </a:xfrm>
          <a:custGeom>
            <a:avLst/>
            <a:gdLst>
              <a:gd name="T0" fmla="*/ 0 w 54"/>
              <a:gd name="T1" fmla="*/ 53 h 53"/>
              <a:gd name="T2" fmla="*/ 54 w 54"/>
              <a:gd name="T3" fmla="*/ 53 h 53"/>
              <a:gd name="T4" fmla="*/ 27 w 54"/>
              <a:gd name="T5" fmla="*/ 0 h 53"/>
              <a:gd name="T6" fmla="*/ 0 w 54"/>
              <a:gd name="T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3">
                <a:moveTo>
                  <a:pt x="0" y="53"/>
                </a:moveTo>
                <a:lnTo>
                  <a:pt x="54" y="53"/>
                </a:lnTo>
                <a:lnTo>
                  <a:pt x="27" y="0"/>
                </a:lnTo>
                <a:lnTo>
                  <a:pt x="0" y="53"/>
                </a:lnTo>
                <a:close/>
              </a:path>
            </a:pathLst>
          </a:cu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2" name="Freeform 968"/>
          <p:cNvSpPr>
            <a:spLocks noEditPoints="1"/>
          </p:cNvSpPr>
          <p:nvPr/>
        </p:nvSpPr>
        <p:spPr bwMode="auto">
          <a:xfrm>
            <a:off x="3482975" y="5146380"/>
            <a:ext cx="87313" cy="87313"/>
          </a:xfrm>
          <a:custGeom>
            <a:avLst/>
            <a:gdLst>
              <a:gd name="T0" fmla="*/ 4 w 349"/>
              <a:gd name="T1" fmla="*/ 347 h 348"/>
              <a:gd name="T2" fmla="*/ 2 w 349"/>
              <a:gd name="T3" fmla="*/ 344 h 348"/>
              <a:gd name="T4" fmla="*/ 346 w 349"/>
              <a:gd name="T5" fmla="*/ 344 h 348"/>
              <a:gd name="T6" fmla="*/ 345 w 349"/>
              <a:gd name="T7" fmla="*/ 347 h 348"/>
              <a:gd name="T8" fmla="*/ 173 w 349"/>
              <a:gd name="T9" fmla="*/ 3 h 348"/>
              <a:gd name="T10" fmla="*/ 176 w 349"/>
              <a:gd name="T11" fmla="*/ 3 h 348"/>
              <a:gd name="T12" fmla="*/ 4 w 349"/>
              <a:gd name="T13" fmla="*/ 347 h 348"/>
              <a:gd name="T14" fmla="*/ 173 w 349"/>
              <a:gd name="T15" fmla="*/ 2 h 348"/>
              <a:gd name="T16" fmla="*/ 174 w 349"/>
              <a:gd name="T17" fmla="*/ 0 h 348"/>
              <a:gd name="T18" fmla="*/ 176 w 349"/>
              <a:gd name="T19" fmla="*/ 2 h 348"/>
              <a:gd name="T20" fmla="*/ 348 w 349"/>
              <a:gd name="T21" fmla="*/ 346 h 348"/>
              <a:gd name="T22" fmla="*/ 348 w 349"/>
              <a:gd name="T23" fmla="*/ 348 h 348"/>
              <a:gd name="T24" fmla="*/ 346 w 349"/>
              <a:gd name="T25" fmla="*/ 348 h 348"/>
              <a:gd name="T26" fmla="*/ 2 w 349"/>
              <a:gd name="T27" fmla="*/ 348 h 348"/>
              <a:gd name="T28" fmla="*/ 1 w 349"/>
              <a:gd name="T29" fmla="*/ 348 h 348"/>
              <a:gd name="T30" fmla="*/ 1 w 349"/>
              <a:gd name="T31" fmla="*/ 346 h 348"/>
              <a:gd name="T32" fmla="*/ 173 w 349"/>
              <a:gd name="T33" fmla="*/ 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9" h="348">
                <a:moveTo>
                  <a:pt x="4" y="347"/>
                </a:moveTo>
                <a:lnTo>
                  <a:pt x="2" y="344"/>
                </a:lnTo>
                <a:lnTo>
                  <a:pt x="346" y="344"/>
                </a:lnTo>
                <a:lnTo>
                  <a:pt x="345" y="347"/>
                </a:lnTo>
                <a:lnTo>
                  <a:pt x="173" y="3"/>
                </a:lnTo>
                <a:lnTo>
                  <a:pt x="176" y="3"/>
                </a:lnTo>
                <a:lnTo>
                  <a:pt x="4" y="347"/>
                </a:lnTo>
                <a:close/>
                <a:moveTo>
                  <a:pt x="173" y="2"/>
                </a:moveTo>
                <a:cubicBezTo>
                  <a:pt x="173" y="1"/>
                  <a:pt x="174" y="0"/>
                  <a:pt x="174" y="0"/>
                </a:cubicBezTo>
                <a:cubicBezTo>
                  <a:pt x="175" y="0"/>
                  <a:pt x="176" y="1"/>
                  <a:pt x="176" y="2"/>
                </a:cubicBezTo>
                <a:lnTo>
                  <a:pt x="348" y="346"/>
                </a:lnTo>
                <a:cubicBezTo>
                  <a:pt x="349" y="346"/>
                  <a:pt x="349" y="347"/>
                  <a:pt x="348" y="348"/>
                </a:cubicBezTo>
                <a:cubicBezTo>
                  <a:pt x="348" y="348"/>
                  <a:pt x="347" y="348"/>
                  <a:pt x="346" y="348"/>
                </a:cubicBezTo>
                <a:lnTo>
                  <a:pt x="2" y="348"/>
                </a:lnTo>
                <a:cubicBezTo>
                  <a:pt x="2" y="348"/>
                  <a:pt x="1" y="348"/>
                  <a:pt x="1" y="348"/>
                </a:cubicBezTo>
                <a:cubicBezTo>
                  <a:pt x="0" y="347"/>
                  <a:pt x="0" y="346"/>
                  <a:pt x="1" y="346"/>
                </a:cubicBezTo>
                <a:lnTo>
                  <a:pt x="173" y="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3" name="Freeform 969"/>
          <p:cNvSpPr>
            <a:spLocks/>
          </p:cNvSpPr>
          <p:nvPr/>
        </p:nvSpPr>
        <p:spPr bwMode="auto">
          <a:xfrm>
            <a:off x="3605213" y="5895680"/>
            <a:ext cx="84138" cy="85725"/>
          </a:xfrm>
          <a:custGeom>
            <a:avLst/>
            <a:gdLst>
              <a:gd name="T0" fmla="*/ 0 w 53"/>
              <a:gd name="T1" fmla="*/ 54 h 54"/>
              <a:gd name="T2" fmla="*/ 53 w 53"/>
              <a:gd name="T3" fmla="*/ 54 h 54"/>
              <a:gd name="T4" fmla="*/ 26 w 53"/>
              <a:gd name="T5" fmla="*/ 0 h 54"/>
              <a:gd name="T6" fmla="*/ 0 w 53"/>
              <a:gd name="T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" h="54">
                <a:moveTo>
                  <a:pt x="0" y="54"/>
                </a:moveTo>
                <a:lnTo>
                  <a:pt x="53" y="54"/>
                </a:lnTo>
                <a:lnTo>
                  <a:pt x="26" y="0"/>
                </a:lnTo>
                <a:lnTo>
                  <a:pt x="0" y="54"/>
                </a:lnTo>
                <a:close/>
              </a:path>
            </a:pathLst>
          </a:custGeom>
          <a:solidFill>
            <a:srgbClr val="8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4" name="Freeform 970"/>
          <p:cNvSpPr>
            <a:spLocks noEditPoints="1"/>
          </p:cNvSpPr>
          <p:nvPr/>
        </p:nvSpPr>
        <p:spPr bwMode="auto">
          <a:xfrm>
            <a:off x="3603625" y="5895680"/>
            <a:ext cx="87313" cy="87313"/>
          </a:xfrm>
          <a:custGeom>
            <a:avLst/>
            <a:gdLst>
              <a:gd name="T0" fmla="*/ 4 w 349"/>
              <a:gd name="T1" fmla="*/ 351 h 352"/>
              <a:gd name="T2" fmla="*/ 2 w 349"/>
              <a:gd name="T3" fmla="*/ 348 h 352"/>
              <a:gd name="T4" fmla="*/ 346 w 349"/>
              <a:gd name="T5" fmla="*/ 348 h 352"/>
              <a:gd name="T6" fmla="*/ 345 w 349"/>
              <a:gd name="T7" fmla="*/ 351 h 352"/>
              <a:gd name="T8" fmla="*/ 173 w 349"/>
              <a:gd name="T9" fmla="*/ 3 h 352"/>
              <a:gd name="T10" fmla="*/ 176 w 349"/>
              <a:gd name="T11" fmla="*/ 3 h 352"/>
              <a:gd name="T12" fmla="*/ 4 w 349"/>
              <a:gd name="T13" fmla="*/ 351 h 352"/>
              <a:gd name="T14" fmla="*/ 173 w 349"/>
              <a:gd name="T15" fmla="*/ 2 h 352"/>
              <a:gd name="T16" fmla="*/ 174 w 349"/>
              <a:gd name="T17" fmla="*/ 0 h 352"/>
              <a:gd name="T18" fmla="*/ 176 w 349"/>
              <a:gd name="T19" fmla="*/ 2 h 352"/>
              <a:gd name="T20" fmla="*/ 348 w 349"/>
              <a:gd name="T21" fmla="*/ 350 h 352"/>
              <a:gd name="T22" fmla="*/ 348 w 349"/>
              <a:gd name="T23" fmla="*/ 352 h 352"/>
              <a:gd name="T24" fmla="*/ 346 w 349"/>
              <a:gd name="T25" fmla="*/ 352 h 352"/>
              <a:gd name="T26" fmla="*/ 2 w 349"/>
              <a:gd name="T27" fmla="*/ 352 h 352"/>
              <a:gd name="T28" fmla="*/ 1 w 349"/>
              <a:gd name="T29" fmla="*/ 352 h 352"/>
              <a:gd name="T30" fmla="*/ 1 w 349"/>
              <a:gd name="T31" fmla="*/ 350 h 352"/>
              <a:gd name="T32" fmla="*/ 173 w 349"/>
              <a:gd name="T33" fmla="*/ 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9" h="352">
                <a:moveTo>
                  <a:pt x="4" y="351"/>
                </a:moveTo>
                <a:lnTo>
                  <a:pt x="2" y="348"/>
                </a:lnTo>
                <a:lnTo>
                  <a:pt x="346" y="348"/>
                </a:lnTo>
                <a:lnTo>
                  <a:pt x="345" y="351"/>
                </a:lnTo>
                <a:lnTo>
                  <a:pt x="173" y="3"/>
                </a:lnTo>
                <a:lnTo>
                  <a:pt x="176" y="3"/>
                </a:lnTo>
                <a:lnTo>
                  <a:pt x="4" y="351"/>
                </a:lnTo>
                <a:close/>
                <a:moveTo>
                  <a:pt x="173" y="2"/>
                </a:moveTo>
                <a:cubicBezTo>
                  <a:pt x="173" y="1"/>
                  <a:pt x="174" y="0"/>
                  <a:pt x="174" y="0"/>
                </a:cubicBezTo>
                <a:cubicBezTo>
                  <a:pt x="175" y="0"/>
                  <a:pt x="176" y="1"/>
                  <a:pt x="176" y="2"/>
                </a:cubicBezTo>
                <a:lnTo>
                  <a:pt x="348" y="350"/>
                </a:lnTo>
                <a:cubicBezTo>
                  <a:pt x="349" y="350"/>
                  <a:pt x="349" y="351"/>
                  <a:pt x="348" y="352"/>
                </a:cubicBezTo>
                <a:cubicBezTo>
                  <a:pt x="348" y="352"/>
                  <a:pt x="347" y="352"/>
                  <a:pt x="346" y="352"/>
                </a:cubicBezTo>
                <a:lnTo>
                  <a:pt x="2" y="352"/>
                </a:lnTo>
                <a:cubicBezTo>
                  <a:pt x="2" y="352"/>
                  <a:pt x="1" y="352"/>
                  <a:pt x="1" y="352"/>
                </a:cubicBezTo>
                <a:cubicBezTo>
                  <a:pt x="0" y="351"/>
                  <a:pt x="0" y="350"/>
                  <a:pt x="1" y="350"/>
                </a:cubicBezTo>
                <a:lnTo>
                  <a:pt x="173" y="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5" name="Freeform 971"/>
          <p:cNvSpPr>
            <a:spLocks/>
          </p:cNvSpPr>
          <p:nvPr/>
        </p:nvSpPr>
        <p:spPr bwMode="auto">
          <a:xfrm>
            <a:off x="3549650" y="6633868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54 h 54"/>
              <a:gd name="T4" fmla="*/ 27 w 54"/>
              <a:gd name="T5" fmla="*/ 0 h 54"/>
              <a:gd name="T6" fmla="*/ 0 w 54"/>
              <a:gd name="T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54"/>
                </a:lnTo>
                <a:lnTo>
                  <a:pt x="27" y="0"/>
                </a:lnTo>
                <a:lnTo>
                  <a:pt x="0" y="54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6" name="Freeform 972"/>
          <p:cNvSpPr>
            <a:spLocks noEditPoints="1"/>
          </p:cNvSpPr>
          <p:nvPr/>
        </p:nvSpPr>
        <p:spPr bwMode="auto">
          <a:xfrm>
            <a:off x="3549650" y="6633868"/>
            <a:ext cx="85725" cy="85725"/>
          </a:xfrm>
          <a:custGeom>
            <a:avLst/>
            <a:gdLst>
              <a:gd name="T0" fmla="*/ 4 w 349"/>
              <a:gd name="T1" fmla="*/ 347 h 348"/>
              <a:gd name="T2" fmla="*/ 2 w 349"/>
              <a:gd name="T3" fmla="*/ 344 h 348"/>
              <a:gd name="T4" fmla="*/ 346 w 349"/>
              <a:gd name="T5" fmla="*/ 344 h 348"/>
              <a:gd name="T6" fmla="*/ 345 w 349"/>
              <a:gd name="T7" fmla="*/ 347 h 348"/>
              <a:gd name="T8" fmla="*/ 173 w 349"/>
              <a:gd name="T9" fmla="*/ 3 h 348"/>
              <a:gd name="T10" fmla="*/ 176 w 349"/>
              <a:gd name="T11" fmla="*/ 3 h 348"/>
              <a:gd name="T12" fmla="*/ 4 w 349"/>
              <a:gd name="T13" fmla="*/ 347 h 348"/>
              <a:gd name="T14" fmla="*/ 173 w 349"/>
              <a:gd name="T15" fmla="*/ 2 h 348"/>
              <a:gd name="T16" fmla="*/ 174 w 349"/>
              <a:gd name="T17" fmla="*/ 0 h 348"/>
              <a:gd name="T18" fmla="*/ 176 w 349"/>
              <a:gd name="T19" fmla="*/ 2 h 348"/>
              <a:gd name="T20" fmla="*/ 348 w 349"/>
              <a:gd name="T21" fmla="*/ 346 h 348"/>
              <a:gd name="T22" fmla="*/ 348 w 349"/>
              <a:gd name="T23" fmla="*/ 348 h 348"/>
              <a:gd name="T24" fmla="*/ 346 w 349"/>
              <a:gd name="T25" fmla="*/ 348 h 348"/>
              <a:gd name="T26" fmla="*/ 2 w 349"/>
              <a:gd name="T27" fmla="*/ 348 h 348"/>
              <a:gd name="T28" fmla="*/ 1 w 349"/>
              <a:gd name="T29" fmla="*/ 348 h 348"/>
              <a:gd name="T30" fmla="*/ 1 w 349"/>
              <a:gd name="T31" fmla="*/ 346 h 348"/>
              <a:gd name="T32" fmla="*/ 173 w 349"/>
              <a:gd name="T33" fmla="*/ 2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9" h="348">
                <a:moveTo>
                  <a:pt x="4" y="347"/>
                </a:moveTo>
                <a:lnTo>
                  <a:pt x="2" y="344"/>
                </a:lnTo>
                <a:lnTo>
                  <a:pt x="346" y="344"/>
                </a:lnTo>
                <a:lnTo>
                  <a:pt x="345" y="347"/>
                </a:lnTo>
                <a:lnTo>
                  <a:pt x="173" y="3"/>
                </a:lnTo>
                <a:lnTo>
                  <a:pt x="176" y="3"/>
                </a:lnTo>
                <a:lnTo>
                  <a:pt x="4" y="347"/>
                </a:lnTo>
                <a:close/>
                <a:moveTo>
                  <a:pt x="173" y="2"/>
                </a:moveTo>
                <a:cubicBezTo>
                  <a:pt x="173" y="1"/>
                  <a:pt x="174" y="0"/>
                  <a:pt x="174" y="0"/>
                </a:cubicBezTo>
                <a:cubicBezTo>
                  <a:pt x="175" y="0"/>
                  <a:pt x="176" y="1"/>
                  <a:pt x="176" y="2"/>
                </a:cubicBezTo>
                <a:lnTo>
                  <a:pt x="348" y="346"/>
                </a:lnTo>
                <a:cubicBezTo>
                  <a:pt x="349" y="346"/>
                  <a:pt x="349" y="347"/>
                  <a:pt x="348" y="348"/>
                </a:cubicBezTo>
                <a:cubicBezTo>
                  <a:pt x="348" y="348"/>
                  <a:pt x="347" y="348"/>
                  <a:pt x="346" y="348"/>
                </a:cubicBezTo>
                <a:lnTo>
                  <a:pt x="2" y="348"/>
                </a:lnTo>
                <a:cubicBezTo>
                  <a:pt x="2" y="348"/>
                  <a:pt x="1" y="348"/>
                  <a:pt x="1" y="348"/>
                </a:cubicBezTo>
                <a:cubicBezTo>
                  <a:pt x="0" y="347"/>
                  <a:pt x="0" y="346"/>
                  <a:pt x="1" y="346"/>
                </a:cubicBezTo>
                <a:lnTo>
                  <a:pt x="173" y="2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7" name="Freeform 973"/>
          <p:cNvSpPr>
            <a:spLocks/>
          </p:cNvSpPr>
          <p:nvPr/>
        </p:nvSpPr>
        <p:spPr bwMode="auto">
          <a:xfrm>
            <a:off x="3549650" y="7232355"/>
            <a:ext cx="85725" cy="87313"/>
          </a:xfrm>
          <a:custGeom>
            <a:avLst/>
            <a:gdLst>
              <a:gd name="T0" fmla="*/ 0 w 54"/>
              <a:gd name="T1" fmla="*/ 0 h 55"/>
              <a:gd name="T2" fmla="*/ 54 w 54"/>
              <a:gd name="T3" fmla="*/ 0 h 55"/>
              <a:gd name="T4" fmla="*/ 27 w 54"/>
              <a:gd name="T5" fmla="*/ 55 h 55"/>
              <a:gd name="T6" fmla="*/ 0 w 54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5">
                <a:moveTo>
                  <a:pt x="0" y="0"/>
                </a:moveTo>
                <a:lnTo>
                  <a:pt x="54" y="0"/>
                </a:lnTo>
                <a:lnTo>
                  <a:pt x="27" y="55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8" name="Freeform 974"/>
          <p:cNvSpPr>
            <a:spLocks noEditPoints="1"/>
          </p:cNvSpPr>
          <p:nvPr/>
        </p:nvSpPr>
        <p:spPr bwMode="auto">
          <a:xfrm>
            <a:off x="3549650" y="7232355"/>
            <a:ext cx="85725" cy="87313"/>
          </a:xfrm>
          <a:custGeom>
            <a:avLst/>
            <a:gdLst>
              <a:gd name="T0" fmla="*/ 4 w 349"/>
              <a:gd name="T1" fmla="*/ 2 h 352"/>
              <a:gd name="T2" fmla="*/ 2 w 349"/>
              <a:gd name="T3" fmla="*/ 4 h 352"/>
              <a:gd name="T4" fmla="*/ 346 w 349"/>
              <a:gd name="T5" fmla="*/ 4 h 352"/>
              <a:gd name="T6" fmla="*/ 345 w 349"/>
              <a:gd name="T7" fmla="*/ 2 h 352"/>
              <a:gd name="T8" fmla="*/ 173 w 349"/>
              <a:gd name="T9" fmla="*/ 350 h 352"/>
              <a:gd name="T10" fmla="*/ 176 w 349"/>
              <a:gd name="T11" fmla="*/ 350 h 352"/>
              <a:gd name="T12" fmla="*/ 4 w 349"/>
              <a:gd name="T13" fmla="*/ 2 h 352"/>
              <a:gd name="T14" fmla="*/ 173 w 349"/>
              <a:gd name="T15" fmla="*/ 351 h 352"/>
              <a:gd name="T16" fmla="*/ 174 w 349"/>
              <a:gd name="T17" fmla="*/ 352 h 352"/>
              <a:gd name="T18" fmla="*/ 176 w 349"/>
              <a:gd name="T19" fmla="*/ 351 h 352"/>
              <a:gd name="T20" fmla="*/ 348 w 349"/>
              <a:gd name="T21" fmla="*/ 3 h 352"/>
              <a:gd name="T22" fmla="*/ 348 w 349"/>
              <a:gd name="T23" fmla="*/ 1 h 352"/>
              <a:gd name="T24" fmla="*/ 346 w 349"/>
              <a:gd name="T25" fmla="*/ 0 h 352"/>
              <a:gd name="T26" fmla="*/ 2 w 349"/>
              <a:gd name="T27" fmla="*/ 0 h 352"/>
              <a:gd name="T28" fmla="*/ 1 w 349"/>
              <a:gd name="T29" fmla="*/ 1 h 352"/>
              <a:gd name="T30" fmla="*/ 1 w 349"/>
              <a:gd name="T31" fmla="*/ 3 h 352"/>
              <a:gd name="T32" fmla="*/ 173 w 349"/>
              <a:gd name="T33" fmla="*/ 351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9" h="352">
                <a:moveTo>
                  <a:pt x="4" y="2"/>
                </a:moveTo>
                <a:lnTo>
                  <a:pt x="2" y="4"/>
                </a:lnTo>
                <a:lnTo>
                  <a:pt x="346" y="4"/>
                </a:lnTo>
                <a:lnTo>
                  <a:pt x="345" y="2"/>
                </a:lnTo>
                <a:lnTo>
                  <a:pt x="173" y="350"/>
                </a:lnTo>
                <a:lnTo>
                  <a:pt x="176" y="350"/>
                </a:lnTo>
                <a:lnTo>
                  <a:pt x="4" y="2"/>
                </a:lnTo>
                <a:close/>
                <a:moveTo>
                  <a:pt x="173" y="351"/>
                </a:moveTo>
                <a:cubicBezTo>
                  <a:pt x="173" y="352"/>
                  <a:pt x="174" y="352"/>
                  <a:pt x="174" y="352"/>
                </a:cubicBezTo>
                <a:cubicBezTo>
                  <a:pt x="175" y="352"/>
                  <a:pt x="176" y="352"/>
                  <a:pt x="176" y="351"/>
                </a:cubicBezTo>
                <a:lnTo>
                  <a:pt x="348" y="3"/>
                </a:lnTo>
                <a:cubicBezTo>
                  <a:pt x="349" y="3"/>
                  <a:pt x="349" y="2"/>
                  <a:pt x="348" y="1"/>
                </a:cubicBezTo>
                <a:cubicBezTo>
                  <a:pt x="348" y="1"/>
                  <a:pt x="347" y="0"/>
                  <a:pt x="346" y="0"/>
                </a:cubicBezTo>
                <a:lnTo>
                  <a:pt x="2" y="0"/>
                </a:lnTo>
                <a:cubicBezTo>
                  <a:pt x="2" y="0"/>
                  <a:pt x="1" y="1"/>
                  <a:pt x="1" y="1"/>
                </a:cubicBezTo>
                <a:cubicBezTo>
                  <a:pt x="0" y="2"/>
                  <a:pt x="0" y="3"/>
                  <a:pt x="1" y="3"/>
                </a:cubicBezTo>
                <a:lnTo>
                  <a:pt x="173" y="351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9" name="Freeform 975"/>
          <p:cNvSpPr>
            <a:spLocks/>
          </p:cNvSpPr>
          <p:nvPr/>
        </p:nvSpPr>
        <p:spPr bwMode="auto">
          <a:xfrm>
            <a:off x="3509963" y="252118"/>
            <a:ext cx="85725" cy="84138"/>
          </a:xfrm>
          <a:custGeom>
            <a:avLst/>
            <a:gdLst>
              <a:gd name="T0" fmla="*/ 0 w 54"/>
              <a:gd name="T1" fmla="*/ 26 h 53"/>
              <a:gd name="T2" fmla="*/ 27 w 54"/>
              <a:gd name="T3" fmla="*/ 0 h 53"/>
              <a:gd name="T4" fmla="*/ 54 w 54"/>
              <a:gd name="T5" fmla="*/ 26 h 53"/>
              <a:gd name="T6" fmla="*/ 27 w 54"/>
              <a:gd name="T7" fmla="*/ 53 h 53"/>
              <a:gd name="T8" fmla="*/ 0 w 54"/>
              <a:gd name="T9" fmla="*/ 2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3">
                <a:moveTo>
                  <a:pt x="0" y="26"/>
                </a:moveTo>
                <a:lnTo>
                  <a:pt x="27" y="0"/>
                </a:lnTo>
                <a:lnTo>
                  <a:pt x="54" y="26"/>
                </a:lnTo>
                <a:lnTo>
                  <a:pt x="27" y="53"/>
                </a:lnTo>
                <a:lnTo>
                  <a:pt x="0" y="26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1" name="Freeform 976"/>
          <p:cNvSpPr>
            <a:spLocks noEditPoints="1"/>
          </p:cNvSpPr>
          <p:nvPr/>
        </p:nvSpPr>
        <p:spPr bwMode="auto">
          <a:xfrm>
            <a:off x="3508375" y="250530"/>
            <a:ext cx="87313" cy="87313"/>
          </a:xfrm>
          <a:custGeom>
            <a:avLst/>
            <a:gdLst>
              <a:gd name="T0" fmla="*/ 2 w 704"/>
              <a:gd name="T1" fmla="*/ 351 h 697"/>
              <a:gd name="T2" fmla="*/ 0 w 704"/>
              <a:gd name="T3" fmla="*/ 348 h 697"/>
              <a:gd name="T4" fmla="*/ 2 w 704"/>
              <a:gd name="T5" fmla="*/ 346 h 697"/>
              <a:gd name="T6" fmla="*/ 350 w 704"/>
              <a:gd name="T7" fmla="*/ 2 h 697"/>
              <a:gd name="T8" fmla="*/ 355 w 704"/>
              <a:gd name="T9" fmla="*/ 2 h 697"/>
              <a:gd name="T10" fmla="*/ 703 w 704"/>
              <a:gd name="T11" fmla="*/ 346 h 697"/>
              <a:gd name="T12" fmla="*/ 704 w 704"/>
              <a:gd name="T13" fmla="*/ 348 h 697"/>
              <a:gd name="T14" fmla="*/ 703 w 704"/>
              <a:gd name="T15" fmla="*/ 351 h 697"/>
              <a:gd name="T16" fmla="*/ 355 w 704"/>
              <a:gd name="T17" fmla="*/ 695 h 697"/>
              <a:gd name="T18" fmla="*/ 350 w 704"/>
              <a:gd name="T19" fmla="*/ 695 h 697"/>
              <a:gd name="T20" fmla="*/ 2 w 704"/>
              <a:gd name="T21" fmla="*/ 351 h 697"/>
              <a:gd name="T22" fmla="*/ 355 w 704"/>
              <a:gd name="T23" fmla="*/ 690 h 697"/>
              <a:gd name="T24" fmla="*/ 350 w 704"/>
              <a:gd name="T25" fmla="*/ 690 h 697"/>
              <a:gd name="T26" fmla="*/ 698 w 704"/>
              <a:gd name="T27" fmla="*/ 346 h 697"/>
              <a:gd name="T28" fmla="*/ 698 w 704"/>
              <a:gd name="T29" fmla="*/ 351 h 697"/>
              <a:gd name="T30" fmla="*/ 350 w 704"/>
              <a:gd name="T31" fmla="*/ 7 h 697"/>
              <a:gd name="T32" fmla="*/ 355 w 704"/>
              <a:gd name="T33" fmla="*/ 7 h 697"/>
              <a:gd name="T34" fmla="*/ 7 w 704"/>
              <a:gd name="T35" fmla="*/ 351 h 697"/>
              <a:gd name="T36" fmla="*/ 7 w 704"/>
              <a:gd name="T37" fmla="*/ 346 h 697"/>
              <a:gd name="T38" fmla="*/ 355 w 704"/>
              <a:gd name="T39" fmla="*/ 690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4" h="697">
                <a:moveTo>
                  <a:pt x="2" y="351"/>
                </a:moveTo>
                <a:cubicBezTo>
                  <a:pt x="1" y="351"/>
                  <a:pt x="0" y="350"/>
                  <a:pt x="0" y="348"/>
                </a:cubicBezTo>
                <a:cubicBezTo>
                  <a:pt x="0" y="347"/>
                  <a:pt x="1" y="346"/>
                  <a:pt x="2" y="346"/>
                </a:cubicBezTo>
                <a:lnTo>
                  <a:pt x="350" y="2"/>
                </a:lnTo>
                <a:cubicBezTo>
                  <a:pt x="351" y="0"/>
                  <a:pt x="354" y="0"/>
                  <a:pt x="355" y="2"/>
                </a:cubicBezTo>
                <a:lnTo>
                  <a:pt x="703" y="346"/>
                </a:lnTo>
                <a:cubicBezTo>
                  <a:pt x="704" y="346"/>
                  <a:pt x="704" y="347"/>
                  <a:pt x="704" y="348"/>
                </a:cubicBezTo>
                <a:cubicBezTo>
                  <a:pt x="704" y="350"/>
                  <a:pt x="704" y="351"/>
                  <a:pt x="703" y="351"/>
                </a:cubicBezTo>
                <a:lnTo>
                  <a:pt x="355" y="695"/>
                </a:lnTo>
                <a:cubicBezTo>
                  <a:pt x="354" y="697"/>
                  <a:pt x="351" y="697"/>
                  <a:pt x="350" y="695"/>
                </a:cubicBezTo>
                <a:lnTo>
                  <a:pt x="2" y="351"/>
                </a:lnTo>
                <a:close/>
                <a:moveTo>
                  <a:pt x="355" y="690"/>
                </a:moveTo>
                <a:lnTo>
                  <a:pt x="350" y="690"/>
                </a:lnTo>
                <a:lnTo>
                  <a:pt x="698" y="346"/>
                </a:lnTo>
                <a:lnTo>
                  <a:pt x="698" y="351"/>
                </a:lnTo>
                <a:lnTo>
                  <a:pt x="350" y="7"/>
                </a:lnTo>
                <a:lnTo>
                  <a:pt x="355" y="7"/>
                </a:lnTo>
                <a:lnTo>
                  <a:pt x="7" y="351"/>
                </a:lnTo>
                <a:lnTo>
                  <a:pt x="7" y="346"/>
                </a:lnTo>
                <a:lnTo>
                  <a:pt x="355" y="69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2" name="Freeform 977"/>
          <p:cNvSpPr>
            <a:spLocks/>
          </p:cNvSpPr>
          <p:nvPr/>
        </p:nvSpPr>
        <p:spPr bwMode="auto">
          <a:xfrm>
            <a:off x="3608388" y="1149055"/>
            <a:ext cx="85725" cy="85725"/>
          </a:xfrm>
          <a:custGeom>
            <a:avLst/>
            <a:gdLst>
              <a:gd name="T0" fmla="*/ 0 w 54"/>
              <a:gd name="T1" fmla="*/ 27 h 54"/>
              <a:gd name="T2" fmla="*/ 27 w 54"/>
              <a:gd name="T3" fmla="*/ 0 h 54"/>
              <a:gd name="T4" fmla="*/ 54 w 54"/>
              <a:gd name="T5" fmla="*/ 27 h 54"/>
              <a:gd name="T6" fmla="*/ 27 w 54"/>
              <a:gd name="T7" fmla="*/ 54 h 54"/>
              <a:gd name="T8" fmla="*/ 0 w 54"/>
              <a:gd name="T9" fmla="*/ 2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0" y="27"/>
                </a:moveTo>
                <a:lnTo>
                  <a:pt x="27" y="0"/>
                </a:lnTo>
                <a:lnTo>
                  <a:pt x="54" y="27"/>
                </a:lnTo>
                <a:lnTo>
                  <a:pt x="27" y="54"/>
                </a:lnTo>
                <a:lnTo>
                  <a:pt x="0" y="27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5" name="Freeform 978"/>
          <p:cNvSpPr>
            <a:spLocks noEditPoints="1"/>
          </p:cNvSpPr>
          <p:nvPr/>
        </p:nvSpPr>
        <p:spPr bwMode="auto">
          <a:xfrm>
            <a:off x="3608388" y="1149055"/>
            <a:ext cx="87313" cy="85725"/>
          </a:xfrm>
          <a:custGeom>
            <a:avLst/>
            <a:gdLst>
              <a:gd name="T0" fmla="*/ 2 w 704"/>
              <a:gd name="T1" fmla="*/ 351 h 697"/>
              <a:gd name="T2" fmla="*/ 0 w 704"/>
              <a:gd name="T3" fmla="*/ 348 h 697"/>
              <a:gd name="T4" fmla="*/ 2 w 704"/>
              <a:gd name="T5" fmla="*/ 346 h 697"/>
              <a:gd name="T6" fmla="*/ 350 w 704"/>
              <a:gd name="T7" fmla="*/ 2 h 697"/>
              <a:gd name="T8" fmla="*/ 355 w 704"/>
              <a:gd name="T9" fmla="*/ 2 h 697"/>
              <a:gd name="T10" fmla="*/ 703 w 704"/>
              <a:gd name="T11" fmla="*/ 346 h 697"/>
              <a:gd name="T12" fmla="*/ 704 w 704"/>
              <a:gd name="T13" fmla="*/ 348 h 697"/>
              <a:gd name="T14" fmla="*/ 703 w 704"/>
              <a:gd name="T15" fmla="*/ 351 h 697"/>
              <a:gd name="T16" fmla="*/ 355 w 704"/>
              <a:gd name="T17" fmla="*/ 695 h 697"/>
              <a:gd name="T18" fmla="*/ 350 w 704"/>
              <a:gd name="T19" fmla="*/ 695 h 697"/>
              <a:gd name="T20" fmla="*/ 2 w 704"/>
              <a:gd name="T21" fmla="*/ 351 h 697"/>
              <a:gd name="T22" fmla="*/ 355 w 704"/>
              <a:gd name="T23" fmla="*/ 690 h 697"/>
              <a:gd name="T24" fmla="*/ 350 w 704"/>
              <a:gd name="T25" fmla="*/ 690 h 697"/>
              <a:gd name="T26" fmla="*/ 698 w 704"/>
              <a:gd name="T27" fmla="*/ 346 h 697"/>
              <a:gd name="T28" fmla="*/ 698 w 704"/>
              <a:gd name="T29" fmla="*/ 351 h 697"/>
              <a:gd name="T30" fmla="*/ 350 w 704"/>
              <a:gd name="T31" fmla="*/ 7 h 697"/>
              <a:gd name="T32" fmla="*/ 355 w 704"/>
              <a:gd name="T33" fmla="*/ 7 h 697"/>
              <a:gd name="T34" fmla="*/ 7 w 704"/>
              <a:gd name="T35" fmla="*/ 351 h 697"/>
              <a:gd name="T36" fmla="*/ 7 w 704"/>
              <a:gd name="T37" fmla="*/ 346 h 697"/>
              <a:gd name="T38" fmla="*/ 355 w 704"/>
              <a:gd name="T39" fmla="*/ 690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4" h="697">
                <a:moveTo>
                  <a:pt x="2" y="351"/>
                </a:moveTo>
                <a:cubicBezTo>
                  <a:pt x="1" y="351"/>
                  <a:pt x="0" y="350"/>
                  <a:pt x="0" y="348"/>
                </a:cubicBezTo>
                <a:cubicBezTo>
                  <a:pt x="0" y="347"/>
                  <a:pt x="1" y="346"/>
                  <a:pt x="2" y="346"/>
                </a:cubicBezTo>
                <a:lnTo>
                  <a:pt x="350" y="2"/>
                </a:lnTo>
                <a:cubicBezTo>
                  <a:pt x="351" y="0"/>
                  <a:pt x="354" y="0"/>
                  <a:pt x="355" y="2"/>
                </a:cubicBezTo>
                <a:lnTo>
                  <a:pt x="703" y="346"/>
                </a:lnTo>
                <a:cubicBezTo>
                  <a:pt x="704" y="346"/>
                  <a:pt x="704" y="347"/>
                  <a:pt x="704" y="348"/>
                </a:cubicBezTo>
                <a:cubicBezTo>
                  <a:pt x="704" y="350"/>
                  <a:pt x="704" y="351"/>
                  <a:pt x="703" y="351"/>
                </a:cubicBezTo>
                <a:lnTo>
                  <a:pt x="355" y="695"/>
                </a:lnTo>
                <a:cubicBezTo>
                  <a:pt x="354" y="697"/>
                  <a:pt x="351" y="697"/>
                  <a:pt x="350" y="695"/>
                </a:cubicBezTo>
                <a:lnTo>
                  <a:pt x="2" y="351"/>
                </a:lnTo>
                <a:close/>
                <a:moveTo>
                  <a:pt x="355" y="690"/>
                </a:moveTo>
                <a:lnTo>
                  <a:pt x="350" y="690"/>
                </a:lnTo>
                <a:lnTo>
                  <a:pt x="698" y="346"/>
                </a:lnTo>
                <a:lnTo>
                  <a:pt x="698" y="351"/>
                </a:lnTo>
                <a:lnTo>
                  <a:pt x="350" y="7"/>
                </a:lnTo>
                <a:lnTo>
                  <a:pt x="355" y="7"/>
                </a:lnTo>
                <a:lnTo>
                  <a:pt x="7" y="351"/>
                </a:lnTo>
                <a:lnTo>
                  <a:pt x="7" y="346"/>
                </a:lnTo>
                <a:lnTo>
                  <a:pt x="355" y="69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6" name="Freeform 979"/>
          <p:cNvSpPr>
            <a:spLocks/>
          </p:cNvSpPr>
          <p:nvPr/>
        </p:nvSpPr>
        <p:spPr bwMode="auto">
          <a:xfrm>
            <a:off x="3486150" y="5452768"/>
            <a:ext cx="85725" cy="85725"/>
          </a:xfrm>
          <a:custGeom>
            <a:avLst/>
            <a:gdLst>
              <a:gd name="T0" fmla="*/ 0 w 54"/>
              <a:gd name="T1" fmla="*/ 27 h 54"/>
              <a:gd name="T2" fmla="*/ 27 w 54"/>
              <a:gd name="T3" fmla="*/ 0 h 54"/>
              <a:gd name="T4" fmla="*/ 54 w 54"/>
              <a:gd name="T5" fmla="*/ 27 h 54"/>
              <a:gd name="T6" fmla="*/ 27 w 54"/>
              <a:gd name="T7" fmla="*/ 54 h 54"/>
              <a:gd name="T8" fmla="*/ 0 w 54"/>
              <a:gd name="T9" fmla="*/ 2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0" y="27"/>
                </a:moveTo>
                <a:lnTo>
                  <a:pt x="27" y="0"/>
                </a:lnTo>
                <a:lnTo>
                  <a:pt x="54" y="27"/>
                </a:lnTo>
                <a:lnTo>
                  <a:pt x="27" y="54"/>
                </a:lnTo>
                <a:lnTo>
                  <a:pt x="0" y="27"/>
                </a:lnTo>
                <a:close/>
              </a:path>
            </a:pathLst>
          </a:cu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9" name="Freeform 980"/>
          <p:cNvSpPr>
            <a:spLocks noEditPoints="1"/>
          </p:cNvSpPr>
          <p:nvPr/>
        </p:nvSpPr>
        <p:spPr bwMode="auto">
          <a:xfrm>
            <a:off x="3486150" y="5452768"/>
            <a:ext cx="85725" cy="85725"/>
          </a:xfrm>
          <a:custGeom>
            <a:avLst/>
            <a:gdLst>
              <a:gd name="T0" fmla="*/ 1 w 349"/>
              <a:gd name="T1" fmla="*/ 176 h 349"/>
              <a:gd name="T2" fmla="*/ 1 w 349"/>
              <a:gd name="T3" fmla="*/ 173 h 349"/>
              <a:gd name="T4" fmla="*/ 173 w 349"/>
              <a:gd name="T5" fmla="*/ 1 h 349"/>
              <a:gd name="T6" fmla="*/ 176 w 349"/>
              <a:gd name="T7" fmla="*/ 1 h 349"/>
              <a:gd name="T8" fmla="*/ 348 w 349"/>
              <a:gd name="T9" fmla="*/ 173 h 349"/>
              <a:gd name="T10" fmla="*/ 348 w 349"/>
              <a:gd name="T11" fmla="*/ 176 h 349"/>
              <a:gd name="T12" fmla="*/ 176 w 349"/>
              <a:gd name="T13" fmla="*/ 348 h 349"/>
              <a:gd name="T14" fmla="*/ 173 w 349"/>
              <a:gd name="T15" fmla="*/ 348 h 349"/>
              <a:gd name="T16" fmla="*/ 1 w 349"/>
              <a:gd name="T17" fmla="*/ 176 h 349"/>
              <a:gd name="T18" fmla="*/ 176 w 349"/>
              <a:gd name="T19" fmla="*/ 345 h 349"/>
              <a:gd name="T20" fmla="*/ 173 w 349"/>
              <a:gd name="T21" fmla="*/ 345 h 349"/>
              <a:gd name="T22" fmla="*/ 345 w 349"/>
              <a:gd name="T23" fmla="*/ 173 h 349"/>
              <a:gd name="T24" fmla="*/ 345 w 349"/>
              <a:gd name="T25" fmla="*/ 176 h 349"/>
              <a:gd name="T26" fmla="*/ 173 w 349"/>
              <a:gd name="T27" fmla="*/ 4 h 349"/>
              <a:gd name="T28" fmla="*/ 176 w 349"/>
              <a:gd name="T29" fmla="*/ 4 h 349"/>
              <a:gd name="T30" fmla="*/ 4 w 349"/>
              <a:gd name="T31" fmla="*/ 176 h 349"/>
              <a:gd name="T32" fmla="*/ 4 w 349"/>
              <a:gd name="T33" fmla="*/ 173 h 349"/>
              <a:gd name="T34" fmla="*/ 176 w 349"/>
              <a:gd name="T35" fmla="*/ 345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9" h="349">
                <a:moveTo>
                  <a:pt x="1" y="176"/>
                </a:moveTo>
                <a:cubicBezTo>
                  <a:pt x="0" y="175"/>
                  <a:pt x="0" y="174"/>
                  <a:pt x="1" y="173"/>
                </a:cubicBezTo>
                <a:lnTo>
                  <a:pt x="173" y="1"/>
                </a:lnTo>
                <a:cubicBezTo>
                  <a:pt x="174" y="0"/>
                  <a:pt x="175" y="0"/>
                  <a:pt x="176" y="1"/>
                </a:cubicBezTo>
                <a:lnTo>
                  <a:pt x="348" y="173"/>
                </a:lnTo>
                <a:cubicBezTo>
                  <a:pt x="349" y="174"/>
                  <a:pt x="349" y="175"/>
                  <a:pt x="348" y="176"/>
                </a:cubicBezTo>
                <a:lnTo>
                  <a:pt x="176" y="348"/>
                </a:lnTo>
                <a:cubicBezTo>
                  <a:pt x="175" y="349"/>
                  <a:pt x="174" y="349"/>
                  <a:pt x="173" y="348"/>
                </a:cubicBezTo>
                <a:lnTo>
                  <a:pt x="1" y="176"/>
                </a:lnTo>
                <a:close/>
                <a:moveTo>
                  <a:pt x="176" y="345"/>
                </a:moveTo>
                <a:lnTo>
                  <a:pt x="173" y="345"/>
                </a:lnTo>
                <a:lnTo>
                  <a:pt x="345" y="173"/>
                </a:lnTo>
                <a:lnTo>
                  <a:pt x="345" y="176"/>
                </a:lnTo>
                <a:lnTo>
                  <a:pt x="173" y="4"/>
                </a:lnTo>
                <a:lnTo>
                  <a:pt x="176" y="4"/>
                </a:lnTo>
                <a:lnTo>
                  <a:pt x="4" y="176"/>
                </a:lnTo>
                <a:lnTo>
                  <a:pt x="4" y="173"/>
                </a:lnTo>
                <a:lnTo>
                  <a:pt x="176" y="34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50" name="Freeform 981"/>
          <p:cNvSpPr>
            <a:spLocks/>
          </p:cNvSpPr>
          <p:nvPr/>
        </p:nvSpPr>
        <p:spPr bwMode="auto">
          <a:xfrm>
            <a:off x="3549650" y="6784680"/>
            <a:ext cx="85725" cy="85725"/>
          </a:xfrm>
          <a:custGeom>
            <a:avLst/>
            <a:gdLst>
              <a:gd name="T0" fmla="*/ 0 w 54"/>
              <a:gd name="T1" fmla="*/ 27 h 54"/>
              <a:gd name="T2" fmla="*/ 27 w 54"/>
              <a:gd name="T3" fmla="*/ 0 h 54"/>
              <a:gd name="T4" fmla="*/ 54 w 54"/>
              <a:gd name="T5" fmla="*/ 27 h 54"/>
              <a:gd name="T6" fmla="*/ 27 w 54"/>
              <a:gd name="T7" fmla="*/ 54 h 54"/>
              <a:gd name="T8" fmla="*/ 0 w 54"/>
              <a:gd name="T9" fmla="*/ 2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0" y="27"/>
                </a:moveTo>
                <a:lnTo>
                  <a:pt x="27" y="0"/>
                </a:lnTo>
                <a:lnTo>
                  <a:pt x="54" y="27"/>
                </a:lnTo>
                <a:lnTo>
                  <a:pt x="27" y="54"/>
                </a:lnTo>
                <a:lnTo>
                  <a:pt x="0" y="27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51" name="Freeform 982"/>
          <p:cNvSpPr>
            <a:spLocks noEditPoints="1"/>
          </p:cNvSpPr>
          <p:nvPr/>
        </p:nvSpPr>
        <p:spPr bwMode="auto">
          <a:xfrm>
            <a:off x="3549650" y="6784680"/>
            <a:ext cx="85725" cy="87313"/>
          </a:xfrm>
          <a:custGeom>
            <a:avLst/>
            <a:gdLst>
              <a:gd name="T0" fmla="*/ 1 w 349"/>
              <a:gd name="T1" fmla="*/ 176 h 349"/>
              <a:gd name="T2" fmla="*/ 1 w 349"/>
              <a:gd name="T3" fmla="*/ 173 h 349"/>
              <a:gd name="T4" fmla="*/ 173 w 349"/>
              <a:gd name="T5" fmla="*/ 1 h 349"/>
              <a:gd name="T6" fmla="*/ 176 w 349"/>
              <a:gd name="T7" fmla="*/ 1 h 349"/>
              <a:gd name="T8" fmla="*/ 348 w 349"/>
              <a:gd name="T9" fmla="*/ 173 h 349"/>
              <a:gd name="T10" fmla="*/ 348 w 349"/>
              <a:gd name="T11" fmla="*/ 176 h 349"/>
              <a:gd name="T12" fmla="*/ 176 w 349"/>
              <a:gd name="T13" fmla="*/ 348 h 349"/>
              <a:gd name="T14" fmla="*/ 173 w 349"/>
              <a:gd name="T15" fmla="*/ 348 h 349"/>
              <a:gd name="T16" fmla="*/ 1 w 349"/>
              <a:gd name="T17" fmla="*/ 176 h 349"/>
              <a:gd name="T18" fmla="*/ 176 w 349"/>
              <a:gd name="T19" fmla="*/ 345 h 349"/>
              <a:gd name="T20" fmla="*/ 173 w 349"/>
              <a:gd name="T21" fmla="*/ 345 h 349"/>
              <a:gd name="T22" fmla="*/ 345 w 349"/>
              <a:gd name="T23" fmla="*/ 173 h 349"/>
              <a:gd name="T24" fmla="*/ 345 w 349"/>
              <a:gd name="T25" fmla="*/ 176 h 349"/>
              <a:gd name="T26" fmla="*/ 173 w 349"/>
              <a:gd name="T27" fmla="*/ 4 h 349"/>
              <a:gd name="T28" fmla="*/ 176 w 349"/>
              <a:gd name="T29" fmla="*/ 4 h 349"/>
              <a:gd name="T30" fmla="*/ 4 w 349"/>
              <a:gd name="T31" fmla="*/ 176 h 349"/>
              <a:gd name="T32" fmla="*/ 4 w 349"/>
              <a:gd name="T33" fmla="*/ 173 h 349"/>
              <a:gd name="T34" fmla="*/ 176 w 349"/>
              <a:gd name="T35" fmla="*/ 345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9" h="349">
                <a:moveTo>
                  <a:pt x="1" y="176"/>
                </a:moveTo>
                <a:cubicBezTo>
                  <a:pt x="0" y="175"/>
                  <a:pt x="0" y="174"/>
                  <a:pt x="1" y="173"/>
                </a:cubicBezTo>
                <a:lnTo>
                  <a:pt x="173" y="1"/>
                </a:lnTo>
                <a:cubicBezTo>
                  <a:pt x="174" y="0"/>
                  <a:pt x="175" y="0"/>
                  <a:pt x="176" y="1"/>
                </a:cubicBezTo>
                <a:lnTo>
                  <a:pt x="348" y="173"/>
                </a:lnTo>
                <a:cubicBezTo>
                  <a:pt x="349" y="174"/>
                  <a:pt x="349" y="175"/>
                  <a:pt x="348" y="176"/>
                </a:cubicBezTo>
                <a:lnTo>
                  <a:pt x="176" y="348"/>
                </a:lnTo>
                <a:cubicBezTo>
                  <a:pt x="175" y="349"/>
                  <a:pt x="174" y="349"/>
                  <a:pt x="173" y="348"/>
                </a:cubicBezTo>
                <a:lnTo>
                  <a:pt x="1" y="176"/>
                </a:lnTo>
                <a:close/>
                <a:moveTo>
                  <a:pt x="176" y="345"/>
                </a:moveTo>
                <a:lnTo>
                  <a:pt x="173" y="345"/>
                </a:lnTo>
                <a:lnTo>
                  <a:pt x="345" y="173"/>
                </a:lnTo>
                <a:lnTo>
                  <a:pt x="345" y="176"/>
                </a:lnTo>
                <a:lnTo>
                  <a:pt x="173" y="4"/>
                </a:lnTo>
                <a:lnTo>
                  <a:pt x="176" y="4"/>
                </a:lnTo>
                <a:lnTo>
                  <a:pt x="4" y="176"/>
                </a:lnTo>
                <a:lnTo>
                  <a:pt x="4" y="173"/>
                </a:lnTo>
                <a:lnTo>
                  <a:pt x="176" y="34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52" name="Oval 985"/>
          <p:cNvSpPr>
            <a:spLocks noChangeArrowheads="1"/>
          </p:cNvSpPr>
          <p:nvPr/>
        </p:nvSpPr>
        <p:spPr bwMode="auto">
          <a:xfrm>
            <a:off x="3614738" y="5598818"/>
            <a:ext cx="80963" cy="79375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55" name="Freeform 986"/>
          <p:cNvSpPr>
            <a:spLocks noEditPoints="1"/>
          </p:cNvSpPr>
          <p:nvPr/>
        </p:nvSpPr>
        <p:spPr bwMode="auto">
          <a:xfrm>
            <a:off x="3613150" y="5597230"/>
            <a:ext cx="82550" cy="82550"/>
          </a:xfrm>
          <a:custGeom>
            <a:avLst/>
            <a:gdLst>
              <a:gd name="T0" fmla="*/ 4 w 332"/>
              <a:gd name="T1" fmla="*/ 132 h 328"/>
              <a:gd name="T2" fmla="*/ 14 w 332"/>
              <a:gd name="T3" fmla="*/ 100 h 328"/>
              <a:gd name="T4" fmla="*/ 49 w 332"/>
              <a:gd name="T5" fmla="*/ 49 h 328"/>
              <a:gd name="T6" fmla="*/ 74 w 332"/>
              <a:gd name="T7" fmla="*/ 28 h 328"/>
              <a:gd name="T8" fmla="*/ 117 w 332"/>
              <a:gd name="T9" fmla="*/ 8 h 328"/>
              <a:gd name="T10" fmla="*/ 166 w 332"/>
              <a:gd name="T11" fmla="*/ 0 h 328"/>
              <a:gd name="T12" fmla="*/ 216 w 332"/>
              <a:gd name="T13" fmla="*/ 8 h 328"/>
              <a:gd name="T14" fmla="*/ 259 w 332"/>
              <a:gd name="T15" fmla="*/ 28 h 328"/>
              <a:gd name="T16" fmla="*/ 284 w 332"/>
              <a:gd name="T17" fmla="*/ 49 h 328"/>
              <a:gd name="T18" fmla="*/ 319 w 332"/>
              <a:gd name="T19" fmla="*/ 100 h 328"/>
              <a:gd name="T20" fmla="*/ 329 w 332"/>
              <a:gd name="T21" fmla="*/ 131 h 328"/>
              <a:gd name="T22" fmla="*/ 332 w 332"/>
              <a:gd name="T23" fmla="*/ 181 h 328"/>
              <a:gd name="T24" fmla="*/ 319 w 332"/>
              <a:gd name="T25" fmla="*/ 228 h 328"/>
              <a:gd name="T26" fmla="*/ 284 w 332"/>
              <a:gd name="T27" fmla="*/ 280 h 328"/>
              <a:gd name="T28" fmla="*/ 259 w 332"/>
              <a:gd name="T29" fmla="*/ 301 h 328"/>
              <a:gd name="T30" fmla="*/ 216 w 332"/>
              <a:gd name="T31" fmla="*/ 321 h 328"/>
              <a:gd name="T32" fmla="*/ 167 w 332"/>
              <a:gd name="T33" fmla="*/ 328 h 328"/>
              <a:gd name="T34" fmla="*/ 117 w 332"/>
              <a:gd name="T35" fmla="*/ 321 h 328"/>
              <a:gd name="T36" fmla="*/ 74 w 332"/>
              <a:gd name="T37" fmla="*/ 301 h 328"/>
              <a:gd name="T38" fmla="*/ 49 w 332"/>
              <a:gd name="T39" fmla="*/ 280 h 328"/>
              <a:gd name="T40" fmla="*/ 14 w 332"/>
              <a:gd name="T41" fmla="*/ 229 h 328"/>
              <a:gd name="T42" fmla="*/ 1 w 332"/>
              <a:gd name="T43" fmla="*/ 182 h 328"/>
              <a:gd name="T44" fmla="*/ 12 w 332"/>
              <a:gd name="T45" fmla="*/ 196 h 328"/>
              <a:gd name="T46" fmla="*/ 36 w 332"/>
              <a:gd name="T47" fmla="*/ 252 h 328"/>
              <a:gd name="T48" fmla="*/ 54 w 332"/>
              <a:gd name="T49" fmla="*/ 275 h 328"/>
              <a:gd name="T50" fmla="*/ 105 w 332"/>
              <a:gd name="T51" fmla="*/ 308 h 328"/>
              <a:gd name="T52" fmla="*/ 135 w 332"/>
              <a:gd name="T53" fmla="*/ 317 h 328"/>
              <a:gd name="T54" fmla="*/ 182 w 332"/>
              <a:gd name="T55" fmla="*/ 320 h 328"/>
              <a:gd name="T56" fmla="*/ 228 w 332"/>
              <a:gd name="T57" fmla="*/ 308 h 328"/>
              <a:gd name="T58" fmla="*/ 254 w 332"/>
              <a:gd name="T59" fmla="*/ 294 h 328"/>
              <a:gd name="T60" fmla="*/ 298 w 332"/>
              <a:gd name="T61" fmla="*/ 251 h 328"/>
              <a:gd name="T62" fmla="*/ 317 w 332"/>
              <a:gd name="T63" fmla="*/ 211 h 328"/>
              <a:gd name="T64" fmla="*/ 324 w 332"/>
              <a:gd name="T65" fmla="*/ 165 h 328"/>
              <a:gd name="T66" fmla="*/ 317 w 332"/>
              <a:gd name="T67" fmla="*/ 118 h 328"/>
              <a:gd name="T68" fmla="*/ 297 w 332"/>
              <a:gd name="T69" fmla="*/ 77 h 328"/>
              <a:gd name="T70" fmla="*/ 278 w 332"/>
              <a:gd name="T71" fmla="*/ 55 h 328"/>
              <a:gd name="T72" fmla="*/ 228 w 332"/>
              <a:gd name="T73" fmla="*/ 20 h 328"/>
              <a:gd name="T74" fmla="*/ 199 w 332"/>
              <a:gd name="T75" fmla="*/ 12 h 328"/>
              <a:gd name="T76" fmla="*/ 151 w 332"/>
              <a:gd name="T77" fmla="*/ 9 h 328"/>
              <a:gd name="T78" fmla="*/ 105 w 332"/>
              <a:gd name="T79" fmla="*/ 21 h 328"/>
              <a:gd name="T80" fmla="*/ 79 w 332"/>
              <a:gd name="T81" fmla="*/ 35 h 328"/>
              <a:gd name="T82" fmla="*/ 35 w 332"/>
              <a:gd name="T83" fmla="*/ 78 h 328"/>
              <a:gd name="T84" fmla="*/ 21 w 332"/>
              <a:gd name="T85" fmla="*/ 104 h 328"/>
              <a:gd name="T86" fmla="*/ 9 w 332"/>
              <a:gd name="T87" fmla="*/ 148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32" h="328">
                <a:moveTo>
                  <a:pt x="0" y="165"/>
                </a:moveTo>
                <a:lnTo>
                  <a:pt x="1" y="148"/>
                </a:lnTo>
                <a:lnTo>
                  <a:pt x="4" y="132"/>
                </a:lnTo>
                <a:lnTo>
                  <a:pt x="8" y="116"/>
                </a:lnTo>
                <a:lnTo>
                  <a:pt x="13" y="101"/>
                </a:lnTo>
                <a:cubicBezTo>
                  <a:pt x="14" y="101"/>
                  <a:pt x="14" y="100"/>
                  <a:pt x="14" y="100"/>
                </a:cubicBezTo>
                <a:lnTo>
                  <a:pt x="29" y="73"/>
                </a:lnTo>
                <a:cubicBezTo>
                  <a:pt x="29" y="73"/>
                  <a:pt x="29" y="73"/>
                  <a:pt x="29" y="72"/>
                </a:cubicBezTo>
                <a:lnTo>
                  <a:pt x="49" y="49"/>
                </a:lnTo>
                <a:cubicBezTo>
                  <a:pt x="49" y="49"/>
                  <a:pt x="49" y="49"/>
                  <a:pt x="49" y="48"/>
                </a:cubicBezTo>
                <a:lnTo>
                  <a:pt x="73" y="29"/>
                </a:lnTo>
                <a:cubicBezTo>
                  <a:pt x="74" y="28"/>
                  <a:pt x="74" y="28"/>
                  <a:pt x="74" y="28"/>
                </a:cubicBezTo>
                <a:lnTo>
                  <a:pt x="102" y="13"/>
                </a:lnTo>
                <a:cubicBezTo>
                  <a:pt x="102" y="13"/>
                  <a:pt x="102" y="13"/>
                  <a:pt x="102" y="13"/>
                </a:cubicBezTo>
                <a:lnTo>
                  <a:pt x="117" y="8"/>
                </a:lnTo>
                <a:lnTo>
                  <a:pt x="133" y="4"/>
                </a:lnTo>
                <a:lnTo>
                  <a:pt x="149" y="1"/>
                </a:lnTo>
                <a:lnTo>
                  <a:pt x="166" y="0"/>
                </a:lnTo>
                <a:lnTo>
                  <a:pt x="183" y="1"/>
                </a:lnTo>
                <a:lnTo>
                  <a:pt x="200" y="4"/>
                </a:lnTo>
                <a:lnTo>
                  <a:pt x="216" y="8"/>
                </a:lnTo>
                <a:lnTo>
                  <a:pt x="231" y="13"/>
                </a:lnTo>
                <a:cubicBezTo>
                  <a:pt x="231" y="13"/>
                  <a:pt x="231" y="13"/>
                  <a:pt x="231" y="13"/>
                </a:cubicBezTo>
                <a:lnTo>
                  <a:pt x="259" y="28"/>
                </a:lnTo>
                <a:cubicBezTo>
                  <a:pt x="259" y="28"/>
                  <a:pt x="259" y="28"/>
                  <a:pt x="260" y="29"/>
                </a:cubicBezTo>
                <a:lnTo>
                  <a:pt x="284" y="48"/>
                </a:lnTo>
                <a:cubicBezTo>
                  <a:pt x="284" y="49"/>
                  <a:pt x="284" y="49"/>
                  <a:pt x="284" y="49"/>
                </a:cubicBezTo>
                <a:lnTo>
                  <a:pt x="304" y="72"/>
                </a:lnTo>
                <a:cubicBezTo>
                  <a:pt x="304" y="73"/>
                  <a:pt x="304" y="73"/>
                  <a:pt x="304" y="73"/>
                </a:cubicBezTo>
                <a:lnTo>
                  <a:pt x="319" y="100"/>
                </a:lnTo>
                <a:cubicBezTo>
                  <a:pt x="319" y="100"/>
                  <a:pt x="319" y="101"/>
                  <a:pt x="319" y="101"/>
                </a:cubicBezTo>
                <a:lnTo>
                  <a:pt x="325" y="116"/>
                </a:lnTo>
                <a:lnTo>
                  <a:pt x="329" y="131"/>
                </a:lnTo>
                <a:lnTo>
                  <a:pt x="332" y="148"/>
                </a:lnTo>
                <a:lnTo>
                  <a:pt x="332" y="164"/>
                </a:lnTo>
                <a:lnTo>
                  <a:pt x="332" y="181"/>
                </a:lnTo>
                <a:lnTo>
                  <a:pt x="329" y="197"/>
                </a:lnTo>
                <a:lnTo>
                  <a:pt x="325" y="213"/>
                </a:lnTo>
                <a:lnTo>
                  <a:pt x="319" y="228"/>
                </a:lnTo>
                <a:lnTo>
                  <a:pt x="304" y="256"/>
                </a:lnTo>
                <a:cubicBezTo>
                  <a:pt x="304" y="256"/>
                  <a:pt x="304" y="256"/>
                  <a:pt x="304" y="257"/>
                </a:cubicBezTo>
                <a:lnTo>
                  <a:pt x="284" y="280"/>
                </a:lnTo>
                <a:cubicBezTo>
                  <a:pt x="284" y="280"/>
                  <a:pt x="284" y="281"/>
                  <a:pt x="283" y="281"/>
                </a:cubicBezTo>
                <a:lnTo>
                  <a:pt x="259" y="300"/>
                </a:lnTo>
                <a:cubicBezTo>
                  <a:pt x="259" y="300"/>
                  <a:pt x="259" y="301"/>
                  <a:pt x="259" y="301"/>
                </a:cubicBezTo>
                <a:lnTo>
                  <a:pt x="231" y="315"/>
                </a:lnTo>
                <a:cubicBezTo>
                  <a:pt x="231" y="316"/>
                  <a:pt x="231" y="316"/>
                  <a:pt x="231" y="316"/>
                </a:cubicBezTo>
                <a:lnTo>
                  <a:pt x="216" y="321"/>
                </a:lnTo>
                <a:lnTo>
                  <a:pt x="200" y="325"/>
                </a:lnTo>
                <a:lnTo>
                  <a:pt x="184" y="328"/>
                </a:lnTo>
                <a:lnTo>
                  <a:pt x="167" y="328"/>
                </a:lnTo>
                <a:lnTo>
                  <a:pt x="150" y="328"/>
                </a:lnTo>
                <a:lnTo>
                  <a:pt x="133" y="325"/>
                </a:lnTo>
                <a:lnTo>
                  <a:pt x="117" y="321"/>
                </a:lnTo>
                <a:lnTo>
                  <a:pt x="102" y="316"/>
                </a:lnTo>
                <a:cubicBezTo>
                  <a:pt x="102" y="316"/>
                  <a:pt x="102" y="316"/>
                  <a:pt x="102" y="315"/>
                </a:cubicBezTo>
                <a:lnTo>
                  <a:pt x="74" y="301"/>
                </a:lnTo>
                <a:cubicBezTo>
                  <a:pt x="74" y="301"/>
                  <a:pt x="74" y="300"/>
                  <a:pt x="73" y="300"/>
                </a:cubicBezTo>
                <a:lnTo>
                  <a:pt x="49" y="281"/>
                </a:lnTo>
                <a:cubicBezTo>
                  <a:pt x="49" y="281"/>
                  <a:pt x="49" y="280"/>
                  <a:pt x="49" y="280"/>
                </a:cubicBezTo>
                <a:lnTo>
                  <a:pt x="29" y="257"/>
                </a:lnTo>
                <a:cubicBezTo>
                  <a:pt x="29" y="256"/>
                  <a:pt x="29" y="256"/>
                  <a:pt x="29" y="256"/>
                </a:cubicBezTo>
                <a:lnTo>
                  <a:pt x="14" y="229"/>
                </a:lnTo>
                <a:lnTo>
                  <a:pt x="8" y="214"/>
                </a:lnTo>
                <a:lnTo>
                  <a:pt x="4" y="198"/>
                </a:lnTo>
                <a:lnTo>
                  <a:pt x="1" y="182"/>
                </a:lnTo>
                <a:lnTo>
                  <a:pt x="0" y="165"/>
                </a:lnTo>
                <a:close/>
                <a:moveTo>
                  <a:pt x="9" y="180"/>
                </a:moveTo>
                <a:lnTo>
                  <a:pt x="12" y="196"/>
                </a:lnTo>
                <a:lnTo>
                  <a:pt x="15" y="211"/>
                </a:lnTo>
                <a:lnTo>
                  <a:pt x="21" y="225"/>
                </a:lnTo>
                <a:lnTo>
                  <a:pt x="36" y="252"/>
                </a:lnTo>
                <a:lnTo>
                  <a:pt x="35" y="251"/>
                </a:lnTo>
                <a:lnTo>
                  <a:pt x="55" y="275"/>
                </a:lnTo>
                <a:lnTo>
                  <a:pt x="54" y="275"/>
                </a:lnTo>
                <a:lnTo>
                  <a:pt x="78" y="294"/>
                </a:lnTo>
                <a:lnTo>
                  <a:pt x="78" y="294"/>
                </a:lnTo>
                <a:lnTo>
                  <a:pt x="105" y="308"/>
                </a:lnTo>
                <a:lnTo>
                  <a:pt x="105" y="308"/>
                </a:lnTo>
                <a:lnTo>
                  <a:pt x="119" y="313"/>
                </a:lnTo>
                <a:lnTo>
                  <a:pt x="135" y="317"/>
                </a:lnTo>
                <a:lnTo>
                  <a:pt x="150" y="320"/>
                </a:lnTo>
                <a:lnTo>
                  <a:pt x="166" y="320"/>
                </a:lnTo>
                <a:lnTo>
                  <a:pt x="182" y="320"/>
                </a:lnTo>
                <a:lnTo>
                  <a:pt x="198" y="317"/>
                </a:lnTo>
                <a:lnTo>
                  <a:pt x="213" y="313"/>
                </a:lnTo>
                <a:lnTo>
                  <a:pt x="228" y="308"/>
                </a:lnTo>
                <a:lnTo>
                  <a:pt x="228" y="308"/>
                </a:lnTo>
                <a:lnTo>
                  <a:pt x="255" y="294"/>
                </a:lnTo>
                <a:lnTo>
                  <a:pt x="254" y="294"/>
                </a:lnTo>
                <a:lnTo>
                  <a:pt x="278" y="275"/>
                </a:lnTo>
                <a:lnTo>
                  <a:pt x="278" y="275"/>
                </a:lnTo>
                <a:lnTo>
                  <a:pt x="298" y="251"/>
                </a:lnTo>
                <a:lnTo>
                  <a:pt x="297" y="252"/>
                </a:lnTo>
                <a:lnTo>
                  <a:pt x="312" y="225"/>
                </a:lnTo>
                <a:lnTo>
                  <a:pt x="317" y="211"/>
                </a:lnTo>
                <a:lnTo>
                  <a:pt x="321" y="196"/>
                </a:lnTo>
                <a:lnTo>
                  <a:pt x="324" y="181"/>
                </a:lnTo>
                <a:lnTo>
                  <a:pt x="324" y="165"/>
                </a:lnTo>
                <a:lnTo>
                  <a:pt x="324" y="149"/>
                </a:lnTo>
                <a:lnTo>
                  <a:pt x="321" y="133"/>
                </a:lnTo>
                <a:lnTo>
                  <a:pt x="317" y="118"/>
                </a:lnTo>
                <a:lnTo>
                  <a:pt x="312" y="104"/>
                </a:lnTo>
                <a:lnTo>
                  <a:pt x="312" y="104"/>
                </a:lnTo>
                <a:lnTo>
                  <a:pt x="297" y="77"/>
                </a:lnTo>
                <a:lnTo>
                  <a:pt x="298" y="78"/>
                </a:lnTo>
                <a:lnTo>
                  <a:pt x="278" y="54"/>
                </a:lnTo>
                <a:lnTo>
                  <a:pt x="278" y="55"/>
                </a:lnTo>
                <a:lnTo>
                  <a:pt x="254" y="35"/>
                </a:lnTo>
                <a:lnTo>
                  <a:pt x="255" y="35"/>
                </a:lnTo>
                <a:lnTo>
                  <a:pt x="228" y="20"/>
                </a:lnTo>
                <a:lnTo>
                  <a:pt x="228" y="21"/>
                </a:lnTo>
                <a:lnTo>
                  <a:pt x="214" y="16"/>
                </a:lnTo>
                <a:lnTo>
                  <a:pt x="199" y="12"/>
                </a:lnTo>
                <a:lnTo>
                  <a:pt x="183" y="9"/>
                </a:lnTo>
                <a:lnTo>
                  <a:pt x="167" y="8"/>
                </a:lnTo>
                <a:lnTo>
                  <a:pt x="151" y="9"/>
                </a:lnTo>
                <a:lnTo>
                  <a:pt x="135" y="12"/>
                </a:lnTo>
                <a:lnTo>
                  <a:pt x="120" y="15"/>
                </a:lnTo>
                <a:lnTo>
                  <a:pt x="105" y="21"/>
                </a:lnTo>
                <a:lnTo>
                  <a:pt x="105" y="20"/>
                </a:lnTo>
                <a:lnTo>
                  <a:pt x="78" y="35"/>
                </a:lnTo>
                <a:lnTo>
                  <a:pt x="79" y="35"/>
                </a:lnTo>
                <a:lnTo>
                  <a:pt x="55" y="55"/>
                </a:lnTo>
                <a:lnTo>
                  <a:pt x="55" y="54"/>
                </a:lnTo>
                <a:lnTo>
                  <a:pt x="35" y="78"/>
                </a:lnTo>
                <a:lnTo>
                  <a:pt x="36" y="77"/>
                </a:lnTo>
                <a:lnTo>
                  <a:pt x="21" y="104"/>
                </a:lnTo>
                <a:lnTo>
                  <a:pt x="21" y="104"/>
                </a:lnTo>
                <a:lnTo>
                  <a:pt x="16" y="118"/>
                </a:lnTo>
                <a:lnTo>
                  <a:pt x="12" y="133"/>
                </a:lnTo>
                <a:lnTo>
                  <a:pt x="9" y="148"/>
                </a:lnTo>
                <a:lnTo>
                  <a:pt x="8" y="164"/>
                </a:lnTo>
                <a:lnTo>
                  <a:pt x="9" y="18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11" name="Picture 987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75" y="5609930"/>
            <a:ext cx="88900" cy="9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6" name="Oval 989"/>
          <p:cNvSpPr>
            <a:spLocks noChangeArrowheads="1"/>
          </p:cNvSpPr>
          <p:nvPr/>
        </p:nvSpPr>
        <p:spPr bwMode="auto">
          <a:xfrm>
            <a:off x="3636963" y="5624218"/>
            <a:ext cx="33338" cy="31750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59" name="Freeform 990"/>
          <p:cNvSpPr>
            <a:spLocks noEditPoints="1"/>
          </p:cNvSpPr>
          <p:nvPr/>
        </p:nvSpPr>
        <p:spPr bwMode="auto">
          <a:xfrm>
            <a:off x="3636963" y="5622630"/>
            <a:ext cx="34925" cy="34925"/>
          </a:xfrm>
          <a:custGeom>
            <a:avLst/>
            <a:gdLst>
              <a:gd name="T0" fmla="*/ 2 w 140"/>
              <a:gd name="T1" fmla="*/ 57 h 140"/>
              <a:gd name="T2" fmla="*/ 6 w 140"/>
              <a:gd name="T3" fmla="*/ 43 h 140"/>
              <a:gd name="T4" fmla="*/ 21 w 140"/>
              <a:gd name="T5" fmla="*/ 21 h 140"/>
              <a:gd name="T6" fmla="*/ 32 w 140"/>
              <a:gd name="T7" fmla="*/ 12 h 140"/>
              <a:gd name="T8" fmla="*/ 56 w 140"/>
              <a:gd name="T9" fmla="*/ 2 h 140"/>
              <a:gd name="T10" fmla="*/ 71 w 140"/>
              <a:gd name="T11" fmla="*/ 0 h 140"/>
              <a:gd name="T12" fmla="*/ 97 w 140"/>
              <a:gd name="T13" fmla="*/ 6 h 140"/>
              <a:gd name="T14" fmla="*/ 110 w 140"/>
              <a:gd name="T15" fmla="*/ 13 h 140"/>
              <a:gd name="T16" fmla="*/ 128 w 140"/>
              <a:gd name="T17" fmla="*/ 31 h 140"/>
              <a:gd name="T18" fmla="*/ 135 w 140"/>
              <a:gd name="T19" fmla="*/ 44 h 140"/>
              <a:gd name="T20" fmla="*/ 140 w 140"/>
              <a:gd name="T21" fmla="*/ 70 h 140"/>
              <a:gd name="T22" fmla="*/ 139 w 140"/>
              <a:gd name="T23" fmla="*/ 85 h 140"/>
              <a:gd name="T24" fmla="*/ 129 w 140"/>
              <a:gd name="T25" fmla="*/ 109 h 140"/>
              <a:gd name="T26" fmla="*/ 120 w 140"/>
              <a:gd name="T27" fmla="*/ 120 h 140"/>
              <a:gd name="T28" fmla="*/ 98 w 140"/>
              <a:gd name="T29" fmla="*/ 135 h 140"/>
              <a:gd name="T30" fmla="*/ 84 w 140"/>
              <a:gd name="T31" fmla="*/ 139 h 140"/>
              <a:gd name="T32" fmla="*/ 57 w 140"/>
              <a:gd name="T33" fmla="*/ 139 h 140"/>
              <a:gd name="T34" fmla="*/ 43 w 140"/>
              <a:gd name="T35" fmla="*/ 135 h 140"/>
              <a:gd name="T36" fmla="*/ 21 w 140"/>
              <a:gd name="T37" fmla="*/ 120 h 140"/>
              <a:gd name="T38" fmla="*/ 12 w 140"/>
              <a:gd name="T39" fmla="*/ 109 h 140"/>
              <a:gd name="T40" fmla="*/ 2 w 140"/>
              <a:gd name="T41" fmla="*/ 85 h 140"/>
              <a:gd name="T42" fmla="*/ 10 w 140"/>
              <a:gd name="T43" fmla="*/ 83 h 140"/>
              <a:gd name="T44" fmla="*/ 13 w 140"/>
              <a:gd name="T45" fmla="*/ 94 h 140"/>
              <a:gd name="T46" fmla="*/ 27 w 140"/>
              <a:gd name="T47" fmla="*/ 115 h 140"/>
              <a:gd name="T48" fmla="*/ 36 w 140"/>
              <a:gd name="T49" fmla="*/ 122 h 140"/>
              <a:gd name="T50" fmla="*/ 58 w 140"/>
              <a:gd name="T51" fmla="*/ 131 h 140"/>
              <a:gd name="T52" fmla="*/ 70 w 140"/>
              <a:gd name="T53" fmla="*/ 132 h 140"/>
              <a:gd name="T54" fmla="*/ 95 w 140"/>
              <a:gd name="T55" fmla="*/ 127 h 140"/>
              <a:gd name="T56" fmla="*/ 105 w 140"/>
              <a:gd name="T57" fmla="*/ 122 h 140"/>
              <a:gd name="T58" fmla="*/ 122 w 140"/>
              <a:gd name="T59" fmla="*/ 105 h 140"/>
              <a:gd name="T60" fmla="*/ 127 w 140"/>
              <a:gd name="T61" fmla="*/ 95 h 140"/>
              <a:gd name="T62" fmla="*/ 132 w 140"/>
              <a:gd name="T63" fmla="*/ 70 h 140"/>
              <a:gd name="T64" fmla="*/ 131 w 140"/>
              <a:gd name="T65" fmla="*/ 58 h 140"/>
              <a:gd name="T66" fmla="*/ 122 w 140"/>
              <a:gd name="T67" fmla="*/ 36 h 140"/>
              <a:gd name="T68" fmla="*/ 115 w 140"/>
              <a:gd name="T69" fmla="*/ 27 h 140"/>
              <a:gd name="T70" fmla="*/ 94 w 140"/>
              <a:gd name="T71" fmla="*/ 13 h 140"/>
              <a:gd name="T72" fmla="*/ 83 w 140"/>
              <a:gd name="T73" fmla="*/ 10 h 140"/>
              <a:gd name="T74" fmla="*/ 58 w 140"/>
              <a:gd name="T75" fmla="*/ 10 h 140"/>
              <a:gd name="T76" fmla="*/ 47 w 140"/>
              <a:gd name="T77" fmla="*/ 13 h 140"/>
              <a:gd name="T78" fmla="*/ 27 w 140"/>
              <a:gd name="T79" fmla="*/ 27 h 140"/>
              <a:gd name="T80" fmla="*/ 19 w 140"/>
              <a:gd name="T81" fmla="*/ 36 h 140"/>
              <a:gd name="T82" fmla="*/ 10 w 140"/>
              <a:gd name="T83" fmla="*/ 58 h 140"/>
              <a:gd name="T84" fmla="*/ 8 w 140"/>
              <a:gd name="T85" fmla="*/ 7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0" h="140">
                <a:moveTo>
                  <a:pt x="0" y="71"/>
                </a:moveTo>
                <a:cubicBezTo>
                  <a:pt x="0" y="71"/>
                  <a:pt x="0" y="70"/>
                  <a:pt x="0" y="70"/>
                </a:cubicBezTo>
                <a:lnTo>
                  <a:pt x="2" y="57"/>
                </a:lnTo>
                <a:cubicBezTo>
                  <a:pt x="2" y="57"/>
                  <a:pt x="2" y="56"/>
                  <a:pt x="2" y="56"/>
                </a:cubicBezTo>
                <a:lnTo>
                  <a:pt x="6" y="44"/>
                </a:lnTo>
                <a:cubicBezTo>
                  <a:pt x="6" y="44"/>
                  <a:pt x="6" y="43"/>
                  <a:pt x="6" y="43"/>
                </a:cubicBezTo>
                <a:lnTo>
                  <a:pt x="12" y="32"/>
                </a:lnTo>
                <a:cubicBezTo>
                  <a:pt x="12" y="32"/>
                  <a:pt x="12" y="31"/>
                  <a:pt x="13" y="31"/>
                </a:cubicBezTo>
                <a:lnTo>
                  <a:pt x="21" y="21"/>
                </a:lnTo>
                <a:cubicBezTo>
                  <a:pt x="21" y="21"/>
                  <a:pt x="21" y="21"/>
                  <a:pt x="21" y="21"/>
                </a:cubicBezTo>
                <a:lnTo>
                  <a:pt x="31" y="13"/>
                </a:lnTo>
                <a:cubicBezTo>
                  <a:pt x="31" y="12"/>
                  <a:pt x="32" y="12"/>
                  <a:pt x="32" y="12"/>
                </a:cubicBezTo>
                <a:lnTo>
                  <a:pt x="43" y="6"/>
                </a:lnTo>
                <a:cubicBezTo>
                  <a:pt x="43" y="6"/>
                  <a:pt x="44" y="6"/>
                  <a:pt x="44" y="6"/>
                </a:cubicBezTo>
                <a:lnTo>
                  <a:pt x="56" y="2"/>
                </a:lnTo>
                <a:cubicBezTo>
                  <a:pt x="56" y="2"/>
                  <a:pt x="57" y="2"/>
                  <a:pt x="57" y="2"/>
                </a:cubicBezTo>
                <a:lnTo>
                  <a:pt x="70" y="0"/>
                </a:lnTo>
                <a:cubicBezTo>
                  <a:pt x="70" y="0"/>
                  <a:pt x="71" y="0"/>
                  <a:pt x="71" y="0"/>
                </a:cubicBezTo>
                <a:lnTo>
                  <a:pt x="84" y="2"/>
                </a:lnTo>
                <a:cubicBezTo>
                  <a:pt x="84" y="2"/>
                  <a:pt x="85" y="2"/>
                  <a:pt x="85" y="2"/>
                </a:cubicBezTo>
                <a:lnTo>
                  <a:pt x="97" y="6"/>
                </a:lnTo>
                <a:cubicBezTo>
                  <a:pt x="98" y="6"/>
                  <a:pt x="98" y="6"/>
                  <a:pt x="98" y="6"/>
                </a:cubicBezTo>
                <a:lnTo>
                  <a:pt x="109" y="12"/>
                </a:lnTo>
                <a:cubicBezTo>
                  <a:pt x="110" y="12"/>
                  <a:pt x="110" y="12"/>
                  <a:pt x="110" y="13"/>
                </a:cubicBezTo>
                <a:lnTo>
                  <a:pt x="120" y="21"/>
                </a:lnTo>
                <a:cubicBezTo>
                  <a:pt x="120" y="21"/>
                  <a:pt x="120" y="21"/>
                  <a:pt x="120" y="21"/>
                </a:cubicBezTo>
                <a:lnTo>
                  <a:pt x="128" y="31"/>
                </a:lnTo>
                <a:cubicBezTo>
                  <a:pt x="128" y="31"/>
                  <a:pt x="129" y="32"/>
                  <a:pt x="129" y="32"/>
                </a:cubicBezTo>
                <a:lnTo>
                  <a:pt x="135" y="43"/>
                </a:lnTo>
                <a:cubicBezTo>
                  <a:pt x="135" y="43"/>
                  <a:pt x="135" y="44"/>
                  <a:pt x="135" y="44"/>
                </a:cubicBezTo>
                <a:lnTo>
                  <a:pt x="139" y="56"/>
                </a:lnTo>
                <a:cubicBezTo>
                  <a:pt x="139" y="56"/>
                  <a:pt x="139" y="57"/>
                  <a:pt x="139" y="57"/>
                </a:cubicBezTo>
                <a:lnTo>
                  <a:pt x="140" y="70"/>
                </a:lnTo>
                <a:cubicBezTo>
                  <a:pt x="140" y="70"/>
                  <a:pt x="140" y="71"/>
                  <a:pt x="140" y="71"/>
                </a:cubicBezTo>
                <a:lnTo>
                  <a:pt x="139" y="84"/>
                </a:lnTo>
                <a:cubicBezTo>
                  <a:pt x="139" y="84"/>
                  <a:pt x="139" y="85"/>
                  <a:pt x="139" y="85"/>
                </a:cubicBezTo>
                <a:lnTo>
                  <a:pt x="135" y="97"/>
                </a:lnTo>
                <a:cubicBezTo>
                  <a:pt x="135" y="98"/>
                  <a:pt x="135" y="98"/>
                  <a:pt x="135" y="98"/>
                </a:cubicBezTo>
                <a:lnTo>
                  <a:pt x="129" y="109"/>
                </a:lnTo>
                <a:cubicBezTo>
                  <a:pt x="129" y="110"/>
                  <a:pt x="128" y="110"/>
                  <a:pt x="128" y="110"/>
                </a:cubicBezTo>
                <a:lnTo>
                  <a:pt x="120" y="120"/>
                </a:lnTo>
                <a:cubicBezTo>
                  <a:pt x="120" y="120"/>
                  <a:pt x="120" y="120"/>
                  <a:pt x="120" y="120"/>
                </a:cubicBezTo>
                <a:lnTo>
                  <a:pt x="110" y="128"/>
                </a:lnTo>
                <a:cubicBezTo>
                  <a:pt x="110" y="128"/>
                  <a:pt x="110" y="129"/>
                  <a:pt x="109" y="129"/>
                </a:cubicBezTo>
                <a:lnTo>
                  <a:pt x="98" y="135"/>
                </a:lnTo>
                <a:cubicBezTo>
                  <a:pt x="98" y="135"/>
                  <a:pt x="98" y="135"/>
                  <a:pt x="97" y="135"/>
                </a:cubicBezTo>
                <a:lnTo>
                  <a:pt x="85" y="139"/>
                </a:lnTo>
                <a:cubicBezTo>
                  <a:pt x="85" y="139"/>
                  <a:pt x="84" y="139"/>
                  <a:pt x="84" y="139"/>
                </a:cubicBezTo>
                <a:lnTo>
                  <a:pt x="71" y="140"/>
                </a:lnTo>
                <a:cubicBezTo>
                  <a:pt x="71" y="140"/>
                  <a:pt x="70" y="140"/>
                  <a:pt x="70" y="140"/>
                </a:cubicBezTo>
                <a:lnTo>
                  <a:pt x="57" y="139"/>
                </a:lnTo>
                <a:cubicBezTo>
                  <a:pt x="57" y="139"/>
                  <a:pt x="56" y="139"/>
                  <a:pt x="56" y="139"/>
                </a:cubicBezTo>
                <a:lnTo>
                  <a:pt x="44" y="135"/>
                </a:lnTo>
                <a:cubicBezTo>
                  <a:pt x="44" y="135"/>
                  <a:pt x="43" y="135"/>
                  <a:pt x="43" y="135"/>
                </a:cubicBezTo>
                <a:lnTo>
                  <a:pt x="32" y="129"/>
                </a:lnTo>
                <a:cubicBezTo>
                  <a:pt x="32" y="129"/>
                  <a:pt x="31" y="128"/>
                  <a:pt x="31" y="128"/>
                </a:cubicBezTo>
                <a:lnTo>
                  <a:pt x="21" y="120"/>
                </a:lnTo>
                <a:cubicBezTo>
                  <a:pt x="21" y="120"/>
                  <a:pt x="21" y="120"/>
                  <a:pt x="21" y="120"/>
                </a:cubicBezTo>
                <a:lnTo>
                  <a:pt x="13" y="110"/>
                </a:lnTo>
                <a:cubicBezTo>
                  <a:pt x="12" y="110"/>
                  <a:pt x="12" y="110"/>
                  <a:pt x="12" y="109"/>
                </a:cubicBezTo>
                <a:lnTo>
                  <a:pt x="6" y="98"/>
                </a:lnTo>
                <a:cubicBezTo>
                  <a:pt x="6" y="98"/>
                  <a:pt x="6" y="98"/>
                  <a:pt x="6" y="97"/>
                </a:cubicBezTo>
                <a:lnTo>
                  <a:pt x="2" y="85"/>
                </a:lnTo>
                <a:cubicBezTo>
                  <a:pt x="2" y="85"/>
                  <a:pt x="2" y="84"/>
                  <a:pt x="2" y="84"/>
                </a:cubicBezTo>
                <a:lnTo>
                  <a:pt x="0" y="71"/>
                </a:lnTo>
                <a:close/>
                <a:moveTo>
                  <a:pt x="10" y="83"/>
                </a:moveTo>
                <a:lnTo>
                  <a:pt x="10" y="82"/>
                </a:lnTo>
                <a:lnTo>
                  <a:pt x="14" y="95"/>
                </a:lnTo>
                <a:lnTo>
                  <a:pt x="13" y="94"/>
                </a:lnTo>
                <a:lnTo>
                  <a:pt x="19" y="106"/>
                </a:lnTo>
                <a:lnTo>
                  <a:pt x="19" y="105"/>
                </a:lnTo>
                <a:lnTo>
                  <a:pt x="27" y="115"/>
                </a:lnTo>
                <a:lnTo>
                  <a:pt x="27" y="114"/>
                </a:lnTo>
                <a:lnTo>
                  <a:pt x="36" y="122"/>
                </a:lnTo>
                <a:lnTo>
                  <a:pt x="36" y="122"/>
                </a:lnTo>
                <a:lnTo>
                  <a:pt x="47" y="128"/>
                </a:lnTo>
                <a:lnTo>
                  <a:pt x="46" y="127"/>
                </a:lnTo>
                <a:lnTo>
                  <a:pt x="58" y="131"/>
                </a:lnTo>
                <a:lnTo>
                  <a:pt x="58" y="131"/>
                </a:lnTo>
                <a:lnTo>
                  <a:pt x="71" y="132"/>
                </a:lnTo>
                <a:lnTo>
                  <a:pt x="70" y="132"/>
                </a:lnTo>
                <a:lnTo>
                  <a:pt x="83" y="131"/>
                </a:lnTo>
                <a:lnTo>
                  <a:pt x="82" y="131"/>
                </a:lnTo>
                <a:lnTo>
                  <a:pt x="95" y="127"/>
                </a:lnTo>
                <a:lnTo>
                  <a:pt x="94" y="128"/>
                </a:lnTo>
                <a:lnTo>
                  <a:pt x="106" y="122"/>
                </a:lnTo>
                <a:lnTo>
                  <a:pt x="105" y="122"/>
                </a:lnTo>
                <a:lnTo>
                  <a:pt x="115" y="114"/>
                </a:lnTo>
                <a:lnTo>
                  <a:pt x="114" y="115"/>
                </a:lnTo>
                <a:lnTo>
                  <a:pt x="122" y="105"/>
                </a:lnTo>
                <a:lnTo>
                  <a:pt x="122" y="106"/>
                </a:lnTo>
                <a:lnTo>
                  <a:pt x="128" y="94"/>
                </a:lnTo>
                <a:lnTo>
                  <a:pt x="127" y="95"/>
                </a:lnTo>
                <a:lnTo>
                  <a:pt x="131" y="82"/>
                </a:lnTo>
                <a:lnTo>
                  <a:pt x="131" y="83"/>
                </a:lnTo>
                <a:lnTo>
                  <a:pt x="132" y="70"/>
                </a:lnTo>
                <a:lnTo>
                  <a:pt x="132" y="71"/>
                </a:lnTo>
                <a:lnTo>
                  <a:pt x="131" y="58"/>
                </a:lnTo>
                <a:lnTo>
                  <a:pt x="131" y="58"/>
                </a:lnTo>
                <a:lnTo>
                  <a:pt x="127" y="46"/>
                </a:lnTo>
                <a:lnTo>
                  <a:pt x="128" y="47"/>
                </a:lnTo>
                <a:lnTo>
                  <a:pt x="122" y="36"/>
                </a:lnTo>
                <a:lnTo>
                  <a:pt x="122" y="36"/>
                </a:lnTo>
                <a:lnTo>
                  <a:pt x="114" y="27"/>
                </a:lnTo>
                <a:lnTo>
                  <a:pt x="115" y="27"/>
                </a:lnTo>
                <a:lnTo>
                  <a:pt x="105" y="19"/>
                </a:lnTo>
                <a:lnTo>
                  <a:pt x="106" y="19"/>
                </a:lnTo>
                <a:lnTo>
                  <a:pt x="94" y="13"/>
                </a:lnTo>
                <a:lnTo>
                  <a:pt x="95" y="14"/>
                </a:lnTo>
                <a:lnTo>
                  <a:pt x="82" y="10"/>
                </a:lnTo>
                <a:lnTo>
                  <a:pt x="83" y="10"/>
                </a:lnTo>
                <a:lnTo>
                  <a:pt x="70" y="8"/>
                </a:lnTo>
                <a:lnTo>
                  <a:pt x="71" y="8"/>
                </a:lnTo>
                <a:lnTo>
                  <a:pt x="58" y="10"/>
                </a:lnTo>
                <a:lnTo>
                  <a:pt x="58" y="10"/>
                </a:lnTo>
                <a:lnTo>
                  <a:pt x="46" y="14"/>
                </a:lnTo>
                <a:lnTo>
                  <a:pt x="47" y="13"/>
                </a:lnTo>
                <a:lnTo>
                  <a:pt x="36" y="19"/>
                </a:lnTo>
                <a:lnTo>
                  <a:pt x="36" y="19"/>
                </a:lnTo>
                <a:lnTo>
                  <a:pt x="27" y="27"/>
                </a:lnTo>
                <a:lnTo>
                  <a:pt x="27" y="27"/>
                </a:lnTo>
                <a:lnTo>
                  <a:pt x="19" y="36"/>
                </a:lnTo>
                <a:lnTo>
                  <a:pt x="19" y="36"/>
                </a:lnTo>
                <a:lnTo>
                  <a:pt x="13" y="47"/>
                </a:lnTo>
                <a:lnTo>
                  <a:pt x="14" y="46"/>
                </a:lnTo>
                <a:lnTo>
                  <a:pt x="10" y="58"/>
                </a:lnTo>
                <a:lnTo>
                  <a:pt x="10" y="58"/>
                </a:lnTo>
                <a:lnTo>
                  <a:pt x="8" y="71"/>
                </a:lnTo>
                <a:lnTo>
                  <a:pt x="8" y="70"/>
                </a:lnTo>
                <a:lnTo>
                  <a:pt x="10" y="83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15" name="Picture 991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288" y="2466680"/>
            <a:ext cx="13652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0" name="Oval 993"/>
          <p:cNvSpPr>
            <a:spLocks noChangeArrowheads="1"/>
          </p:cNvSpPr>
          <p:nvPr/>
        </p:nvSpPr>
        <p:spPr bwMode="auto">
          <a:xfrm>
            <a:off x="3598863" y="2479380"/>
            <a:ext cx="79375" cy="80963"/>
          </a:xfrm>
          <a:prstGeom prst="ellipse">
            <a:avLst/>
          </a:prstGeom>
          <a:solidFill>
            <a:srgbClr val="00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63" name="Freeform 994"/>
          <p:cNvSpPr>
            <a:spLocks noEditPoints="1"/>
          </p:cNvSpPr>
          <p:nvPr/>
        </p:nvSpPr>
        <p:spPr bwMode="auto">
          <a:xfrm>
            <a:off x="3597275" y="2479380"/>
            <a:ext cx="82550" cy="82550"/>
          </a:xfrm>
          <a:custGeom>
            <a:avLst/>
            <a:gdLst>
              <a:gd name="T0" fmla="*/ 7 w 656"/>
              <a:gd name="T1" fmla="*/ 266 h 664"/>
              <a:gd name="T2" fmla="*/ 26 w 656"/>
              <a:gd name="T3" fmla="*/ 203 h 664"/>
              <a:gd name="T4" fmla="*/ 96 w 656"/>
              <a:gd name="T5" fmla="*/ 98 h 664"/>
              <a:gd name="T6" fmla="*/ 146 w 656"/>
              <a:gd name="T7" fmla="*/ 57 h 664"/>
              <a:gd name="T8" fmla="*/ 231 w 656"/>
              <a:gd name="T9" fmla="*/ 15 h 664"/>
              <a:gd name="T10" fmla="*/ 328 w 656"/>
              <a:gd name="T11" fmla="*/ 0 h 664"/>
              <a:gd name="T12" fmla="*/ 426 w 656"/>
              <a:gd name="T13" fmla="*/ 15 h 664"/>
              <a:gd name="T14" fmla="*/ 513 w 656"/>
              <a:gd name="T15" fmla="*/ 58 h 664"/>
              <a:gd name="T16" fmla="*/ 600 w 656"/>
              <a:gd name="T17" fmla="*/ 146 h 664"/>
              <a:gd name="T18" fmla="*/ 631 w 656"/>
              <a:gd name="T19" fmla="*/ 204 h 664"/>
              <a:gd name="T20" fmla="*/ 655 w 656"/>
              <a:gd name="T21" fmla="*/ 298 h 664"/>
              <a:gd name="T22" fmla="*/ 650 w 656"/>
              <a:gd name="T23" fmla="*/ 399 h 664"/>
              <a:gd name="T24" fmla="*/ 631 w 656"/>
              <a:gd name="T25" fmla="*/ 462 h 664"/>
              <a:gd name="T26" fmla="*/ 561 w 656"/>
              <a:gd name="T27" fmla="*/ 567 h 664"/>
              <a:gd name="T28" fmla="*/ 511 w 656"/>
              <a:gd name="T29" fmla="*/ 608 h 664"/>
              <a:gd name="T30" fmla="*/ 395 w 656"/>
              <a:gd name="T31" fmla="*/ 658 h 664"/>
              <a:gd name="T32" fmla="*/ 296 w 656"/>
              <a:gd name="T33" fmla="*/ 663 h 664"/>
              <a:gd name="T34" fmla="*/ 201 w 656"/>
              <a:gd name="T35" fmla="*/ 638 h 664"/>
              <a:gd name="T36" fmla="*/ 144 w 656"/>
              <a:gd name="T37" fmla="*/ 607 h 664"/>
              <a:gd name="T38" fmla="*/ 57 w 656"/>
              <a:gd name="T39" fmla="*/ 519 h 664"/>
              <a:gd name="T40" fmla="*/ 26 w 656"/>
              <a:gd name="T41" fmla="*/ 461 h 664"/>
              <a:gd name="T42" fmla="*/ 2 w 656"/>
              <a:gd name="T43" fmla="*/ 367 h 664"/>
              <a:gd name="T44" fmla="*/ 23 w 656"/>
              <a:gd name="T45" fmla="*/ 396 h 664"/>
              <a:gd name="T46" fmla="*/ 41 w 656"/>
              <a:gd name="T47" fmla="*/ 455 h 664"/>
              <a:gd name="T48" fmla="*/ 109 w 656"/>
              <a:gd name="T49" fmla="*/ 556 h 664"/>
              <a:gd name="T50" fmla="*/ 153 w 656"/>
              <a:gd name="T51" fmla="*/ 594 h 664"/>
              <a:gd name="T52" fmla="*/ 235 w 656"/>
              <a:gd name="T53" fmla="*/ 634 h 664"/>
              <a:gd name="T54" fmla="*/ 328 w 656"/>
              <a:gd name="T55" fmla="*/ 648 h 664"/>
              <a:gd name="T56" fmla="*/ 421 w 656"/>
              <a:gd name="T57" fmla="*/ 634 h 664"/>
              <a:gd name="T58" fmla="*/ 502 w 656"/>
              <a:gd name="T59" fmla="*/ 595 h 664"/>
              <a:gd name="T60" fmla="*/ 588 w 656"/>
              <a:gd name="T61" fmla="*/ 508 h 664"/>
              <a:gd name="T62" fmla="*/ 616 w 656"/>
              <a:gd name="T63" fmla="*/ 456 h 664"/>
              <a:gd name="T64" fmla="*/ 639 w 656"/>
              <a:gd name="T65" fmla="*/ 365 h 664"/>
              <a:gd name="T66" fmla="*/ 634 w 656"/>
              <a:gd name="T67" fmla="*/ 269 h 664"/>
              <a:gd name="T68" fmla="*/ 616 w 656"/>
              <a:gd name="T69" fmla="*/ 210 h 664"/>
              <a:gd name="T70" fmla="*/ 549 w 656"/>
              <a:gd name="T71" fmla="*/ 109 h 664"/>
              <a:gd name="T72" fmla="*/ 504 w 656"/>
              <a:gd name="T73" fmla="*/ 71 h 664"/>
              <a:gd name="T74" fmla="*/ 392 w 656"/>
              <a:gd name="T75" fmla="*/ 23 h 664"/>
              <a:gd name="T76" fmla="*/ 297 w 656"/>
              <a:gd name="T77" fmla="*/ 18 h 664"/>
              <a:gd name="T78" fmla="*/ 207 w 656"/>
              <a:gd name="T79" fmla="*/ 41 h 664"/>
              <a:gd name="T80" fmla="*/ 155 w 656"/>
              <a:gd name="T81" fmla="*/ 70 h 664"/>
              <a:gd name="T82" fmla="*/ 69 w 656"/>
              <a:gd name="T83" fmla="*/ 157 h 664"/>
              <a:gd name="T84" fmla="*/ 41 w 656"/>
              <a:gd name="T85" fmla="*/ 209 h 664"/>
              <a:gd name="T86" fmla="*/ 18 w 656"/>
              <a:gd name="T87" fmla="*/ 300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56" h="664">
                <a:moveTo>
                  <a:pt x="0" y="333"/>
                </a:moveTo>
                <a:lnTo>
                  <a:pt x="2" y="299"/>
                </a:lnTo>
                <a:lnTo>
                  <a:pt x="7" y="266"/>
                </a:lnTo>
                <a:lnTo>
                  <a:pt x="15" y="234"/>
                </a:lnTo>
                <a:lnTo>
                  <a:pt x="26" y="204"/>
                </a:lnTo>
                <a:cubicBezTo>
                  <a:pt x="26" y="203"/>
                  <a:pt x="26" y="203"/>
                  <a:pt x="26" y="203"/>
                </a:cubicBezTo>
                <a:lnTo>
                  <a:pt x="56" y="148"/>
                </a:lnTo>
                <a:cubicBezTo>
                  <a:pt x="56" y="147"/>
                  <a:pt x="56" y="147"/>
                  <a:pt x="57" y="146"/>
                </a:cubicBezTo>
                <a:lnTo>
                  <a:pt x="96" y="98"/>
                </a:lnTo>
                <a:cubicBezTo>
                  <a:pt x="97" y="98"/>
                  <a:pt x="97" y="98"/>
                  <a:pt x="97" y="97"/>
                </a:cubicBezTo>
                <a:lnTo>
                  <a:pt x="144" y="58"/>
                </a:lnTo>
                <a:cubicBezTo>
                  <a:pt x="145" y="58"/>
                  <a:pt x="145" y="57"/>
                  <a:pt x="146" y="57"/>
                </a:cubicBezTo>
                <a:lnTo>
                  <a:pt x="200" y="27"/>
                </a:lnTo>
                <a:cubicBezTo>
                  <a:pt x="200" y="27"/>
                  <a:pt x="201" y="27"/>
                  <a:pt x="201" y="26"/>
                </a:cubicBezTo>
                <a:lnTo>
                  <a:pt x="231" y="15"/>
                </a:lnTo>
                <a:lnTo>
                  <a:pt x="262" y="7"/>
                </a:lnTo>
                <a:lnTo>
                  <a:pt x="295" y="2"/>
                </a:lnTo>
                <a:lnTo>
                  <a:pt x="328" y="0"/>
                </a:lnTo>
                <a:lnTo>
                  <a:pt x="362" y="2"/>
                </a:lnTo>
                <a:lnTo>
                  <a:pt x="394" y="7"/>
                </a:lnTo>
                <a:lnTo>
                  <a:pt x="426" y="15"/>
                </a:lnTo>
                <a:lnTo>
                  <a:pt x="456" y="26"/>
                </a:lnTo>
                <a:lnTo>
                  <a:pt x="511" y="57"/>
                </a:lnTo>
                <a:cubicBezTo>
                  <a:pt x="512" y="57"/>
                  <a:pt x="512" y="57"/>
                  <a:pt x="513" y="58"/>
                </a:cubicBezTo>
                <a:lnTo>
                  <a:pt x="560" y="97"/>
                </a:lnTo>
                <a:cubicBezTo>
                  <a:pt x="560" y="98"/>
                  <a:pt x="561" y="98"/>
                  <a:pt x="561" y="98"/>
                </a:cubicBezTo>
                <a:lnTo>
                  <a:pt x="600" y="146"/>
                </a:lnTo>
                <a:cubicBezTo>
                  <a:pt x="600" y="147"/>
                  <a:pt x="601" y="147"/>
                  <a:pt x="601" y="148"/>
                </a:cubicBezTo>
                <a:lnTo>
                  <a:pt x="631" y="203"/>
                </a:lnTo>
                <a:cubicBezTo>
                  <a:pt x="631" y="203"/>
                  <a:pt x="631" y="203"/>
                  <a:pt x="631" y="204"/>
                </a:cubicBezTo>
                <a:lnTo>
                  <a:pt x="642" y="234"/>
                </a:lnTo>
                <a:lnTo>
                  <a:pt x="650" y="265"/>
                </a:lnTo>
                <a:lnTo>
                  <a:pt x="655" y="298"/>
                </a:lnTo>
                <a:lnTo>
                  <a:pt x="656" y="332"/>
                </a:lnTo>
                <a:lnTo>
                  <a:pt x="655" y="366"/>
                </a:lnTo>
                <a:lnTo>
                  <a:pt x="650" y="399"/>
                </a:lnTo>
                <a:lnTo>
                  <a:pt x="642" y="431"/>
                </a:lnTo>
                <a:lnTo>
                  <a:pt x="631" y="461"/>
                </a:lnTo>
                <a:cubicBezTo>
                  <a:pt x="631" y="462"/>
                  <a:pt x="631" y="462"/>
                  <a:pt x="631" y="462"/>
                </a:cubicBezTo>
                <a:lnTo>
                  <a:pt x="601" y="517"/>
                </a:lnTo>
                <a:cubicBezTo>
                  <a:pt x="601" y="518"/>
                  <a:pt x="600" y="518"/>
                  <a:pt x="600" y="519"/>
                </a:cubicBezTo>
                <a:lnTo>
                  <a:pt x="561" y="567"/>
                </a:lnTo>
                <a:cubicBezTo>
                  <a:pt x="561" y="567"/>
                  <a:pt x="560" y="567"/>
                  <a:pt x="560" y="568"/>
                </a:cubicBezTo>
                <a:lnTo>
                  <a:pt x="513" y="607"/>
                </a:lnTo>
                <a:cubicBezTo>
                  <a:pt x="512" y="607"/>
                  <a:pt x="512" y="608"/>
                  <a:pt x="511" y="608"/>
                </a:cubicBezTo>
                <a:lnTo>
                  <a:pt x="457" y="638"/>
                </a:lnTo>
                <a:lnTo>
                  <a:pt x="427" y="649"/>
                </a:lnTo>
                <a:lnTo>
                  <a:pt x="395" y="658"/>
                </a:lnTo>
                <a:lnTo>
                  <a:pt x="363" y="663"/>
                </a:lnTo>
                <a:lnTo>
                  <a:pt x="329" y="664"/>
                </a:lnTo>
                <a:lnTo>
                  <a:pt x="296" y="663"/>
                </a:lnTo>
                <a:lnTo>
                  <a:pt x="263" y="658"/>
                </a:lnTo>
                <a:lnTo>
                  <a:pt x="231" y="650"/>
                </a:lnTo>
                <a:lnTo>
                  <a:pt x="201" y="638"/>
                </a:lnTo>
                <a:cubicBezTo>
                  <a:pt x="201" y="638"/>
                  <a:pt x="200" y="638"/>
                  <a:pt x="200" y="638"/>
                </a:cubicBezTo>
                <a:lnTo>
                  <a:pt x="146" y="608"/>
                </a:lnTo>
                <a:cubicBezTo>
                  <a:pt x="145" y="608"/>
                  <a:pt x="145" y="607"/>
                  <a:pt x="144" y="607"/>
                </a:cubicBezTo>
                <a:lnTo>
                  <a:pt x="97" y="568"/>
                </a:lnTo>
                <a:cubicBezTo>
                  <a:pt x="97" y="567"/>
                  <a:pt x="97" y="567"/>
                  <a:pt x="96" y="567"/>
                </a:cubicBezTo>
                <a:lnTo>
                  <a:pt x="57" y="519"/>
                </a:lnTo>
                <a:cubicBezTo>
                  <a:pt x="56" y="518"/>
                  <a:pt x="56" y="518"/>
                  <a:pt x="56" y="517"/>
                </a:cubicBezTo>
                <a:lnTo>
                  <a:pt x="26" y="462"/>
                </a:lnTo>
                <a:cubicBezTo>
                  <a:pt x="26" y="462"/>
                  <a:pt x="26" y="462"/>
                  <a:pt x="26" y="461"/>
                </a:cubicBezTo>
                <a:lnTo>
                  <a:pt x="15" y="432"/>
                </a:lnTo>
                <a:lnTo>
                  <a:pt x="7" y="400"/>
                </a:lnTo>
                <a:lnTo>
                  <a:pt x="2" y="367"/>
                </a:lnTo>
                <a:lnTo>
                  <a:pt x="0" y="333"/>
                </a:lnTo>
                <a:close/>
                <a:moveTo>
                  <a:pt x="18" y="364"/>
                </a:moveTo>
                <a:lnTo>
                  <a:pt x="23" y="396"/>
                </a:lnTo>
                <a:lnTo>
                  <a:pt x="30" y="426"/>
                </a:lnTo>
                <a:lnTo>
                  <a:pt x="41" y="456"/>
                </a:lnTo>
                <a:lnTo>
                  <a:pt x="41" y="455"/>
                </a:lnTo>
                <a:lnTo>
                  <a:pt x="70" y="510"/>
                </a:lnTo>
                <a:lnTo>
                  <a:pt x="69" y="508"/>
                </a:lnTo>
                <a:lnTo>
                  <a:pt x="109" y="556"/>
                </a:lnTo>
                <a:lnTo>
                  <a:pt x="108" y="555"/>
                </a:lnTo>
                <a:lnTo>
                  <a:pt x="155" y="595"/>
                </a:lnTo>
                <a:lnTo>
                  <a:pt x="153" y="594"/>
                </a:lnTo>
                <a:lnTo>
                  <a:pt x="208" y="624"/>
                </a:lnTo>
                <a:lnTo>
                  <a:pt x="207" y="623"/>
                </a:lnTo>
                <a:lnTo>
                  <a:pt x="235" y="634"/>
                </a:lnTo>
                <a:lnTo>
                  <a:pt x="265" y="642"/>
                </a:lnTo>
                <a:lnTo>
                  <a:pt x="296" y="647"/>
                </a:lnTo>
                <a:lnTo>
                  <a:pt x="328" y="648"/>
                </a:lnTo>
                <a:lnTo>
                  <a:pt x="360" y="647"/>
                </a:lnTo>
                <a:lnTo>
                  <a:pt x="391" y="642"/>
                </a:lnTo>
                <a:lnTo>
                  <a:pt x="421" y="634"/>
                </a:lnTo>
                <a:lnTo>
                  <a:pt x="449" y="624"/>
                </a:lnTo>
                <a:lnTo>
                  <a:pt x="504" y="594"/>
                </a:lnTo>
                <a:lnTo>
                  <a:pt x="502" y="595"/>
                </a:lnTo>
                <a:lnTo>
                  <a:pt x="550" y="555"/>
                </a:lnTo>
                <a:lnTo>
                  <a:pt x="549" y="556"/>
                </a:lnTo>
                <a:lnTo>
                  <a:pt x="588" y="508"/>
                </a:lnTo>
                <a:lnTo>
                  <a:pt x="587" y="510"/>
                </a:lnTo>
                <a:lnTo>
                  <a:pt x="616" y="455"/>
                </a:lnTo>
                <a:lnTo>
                  <a:pt x="616" y="456"/>
                </a:lnTo>
                <a:lnTo>
                  <a:pt x="626" y="427"/>
                </a:lnTo>
                <a:lnTo>
                  <a:pt x="634" y="397"/>
                </a:lnTo>
                <a:lnTo>
                  <a:pt x="639" y="365"/>
                </a:lnTo>
                <a:lnTo>
                  <a:pt x="640" y="333"/>
                </a:lnTo>
                <a:lnTo>
                  <a:pt x="639" y="301"/>
                </a:lnTo>
                <a:lnTo>
                  <a:pt x="634" y="269"/>
                </a:lnTo>
                <a:lnTo>
                  <a:pt x="626" y="239"/>
                </a:lnTo>
                <a:lnTo>
                  <a:pt x="616" y="209"/>
                </a:lnTo>
                <a:lnTo>
                  <a:pt x="616" y="210"/>
                </a:lnTo>
                <a:lnTo>
                  <a:pt x="587" y="155"/>
                </a:lnTo>
                <a:lnTo>
                  <a:pt x="588" y="157"/>
                </a:lnTo>
                <a:lnTo>
                  <a:pt x="549" y="109"/>
                </a:lnTo>
                <a:lnTo>
                  <a:pt x="550" y="110"/>
                </a:lnTo>
                <a:lnTo>
                  <a:pt x="502" y="70"/>
                </a:lnTo>
                <a:lnTo>
                  <a:pt x="504" y="71"/>
                </a:lnTo>
                <a:lnTo>
                  <a:pt x="450" y="41"/>
                </a:lnTo>
                <a:lnTo>
                  <a:pt x="422" y="31"/>
                </a:lnTo>
                <a:lnTo>
                  <a:pt x="392" y="23"/>
                </a:lnTo>
                <a:lnTo>
                  <a:pt x="361" y="18"/>
                </a:lnTo>
                <a:lnTo>
                  <a:pt x="329" y="16"/>
                </a:lnTo>
                <a:lnTo>
                  <a:pt x="297" y="18"/>
                </a:lnTo>
                <a:lnTo>
                  <a:pt x="266" y="23"/>
                </a:lnTo>
                <a:lnTo>
                  <a:pt x="236" y="30"/>
                </a:lnTo>
                <a:lnTo>
                  <a:pt x="207" y="41"/>
                </a:lnTo>
                <a:lnTo>
                  <a:pt x="208" y="41"/>
                </a:lnTo>
                <a:lnTo>
                  <a:pt x="153" y="71"/>
                </a:lnTo>
                <a:lnTo>
                  <a:pt x="155" y="70"/>
                </a:lnTo>
                <a:lnTo>
                  <a:pt x="108" y="110"/>
                </a:lnTo>
                <a:lnTo>
                  <a:pt x="109" y="109"/>
                </a:lnTo>
                <a:lnTo>
                  <a:pt x="69" y="157"/>
                </a:lnTo>
                <a:lnTo>
                  <a:pt x="70" y="155"/>
                </a:lnTo>
                <a:lnTo>
                  <a:pt x="41" y="210"/>
                </a:lnTo>
                <a:lnTo>
                  <a:pt x="41" y="209"/>
                </a:lnTo>
                <a:lnTo>
                  <a:pt x="31" y="238"/>
                </a:lnTo>
                <a:lnTo>
                  <a:pt x="23" y="269"/>
                </a:lnTo>
                <a:lnTo>
                  <a:pt x="18" y="300"/>
                </a:lnTo>
                <a:lnTo>
                  <a:pt x="16" y="332"/>
                </a:lnTo>
                <a:lnTo>
                  <a:pt x="18" y="36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19" name="Picture 995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13" y="2488905"/>
            <a:ext cx="90488" cy="9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4" name="Oval 997"/>
          <p:cNvSpPr>
            <a:spLocks noChangeArrowheads="1"/>
          </p:cNvSpPr>
          <p:nvPr/>
        </p:nvSpPr>
        <p:spPr bwMode="auto">
          <a:xfrm>
            <a:off x="3621088" y="2501605"/>
            <a:ext cx="31750" cy="33338"/>
          </a:xfrm>
          <a:prstGeom prst="ellipse">
            <a:avLst/>
          </a:prstGeom>
          <a:solidFill>
            <a:srgbClr val="00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67" name="Freeform 998"/>
          <p:cNvSpPr>
            <a:spLocks noEditPoints="1"/>
          </p:cNvSpPr>
          <p:nvPr/>
        </p:nvSpPr>
        <p:spPr bwMode="auto">
          <a:xfrm>
            <a:off x="3619500" y="2501605"/>
            <a:ext cx="34925" cy="34925"/>
          </a:xfrm>
          <a:custGeom>
            <a:avLst/>
            <a:gdLst>
              <a:gd name="T0" fmla="*/ 3 w 280"/>
              <a:gd name="T1" fmla="*/ 116 h 288"/>
              <a:gd name="T2" fmla="*/ 12 w 280"/>
              <a:gd name="T3" fmla="*/ 88 h 288"/>
              <a:gd name="T4" fmla="*/ 41 w 280"/>
              <a:gd name="T5" fmla="*/ 43 h 288"/>
              <a:gd name="T6" fmla="*/ 63 w 280"/>
              <a:gd name="T7" fmla="*/ 25 h 288"/>
              <a:gd name="T8" fmla="*/ 112 w 280"/>
              <a:gd name="T9" fmla="*/ 4 h 288"/>
              <a:gd name="T10" fmla="*/ 141 w 280"/>
              <a:gd name="T11" fmla="*/ 1 h 288"/>
              <a:gd name="T12" fmla="*/ 194 w 280"/>
              <a:gd name="T13" fmla="*/ 11 h 288"/>
              <a:gd name="T14" fmla="*/ 220 w 280"/>
              <a:gd name="T15" fmla="*/ 26 h 288"/>
              <a:gd name="T16" fmla="*/ 256 w 280"/>
              <a:gd name="T17" fmla="*/ 63 h 288"/>
              <a:gd name="T18" fmla="*/ 270 w 280"/>
              <a:gd name="T19" fmla="*/ 89 h 288"/>
              <a:gd name="T20" fmla="*/ 280 w 280"/>
              <a:gd name="T21" fmla="*/ 144 h 288"/>
              <a:gd name="T22" fmla="*/ 278 w 280"/>
              <a:gd name="T23" fmla="*/ 174 h 288"/>
              <a:gd name="T24" fmla="*/ 257 w 280"/>
              <a:gd name="T25" fmla="*/ 224 h 288"/>
              <a:gd name="T26" fmla="*/ 239 w 280"/>
              <a:gd name="T27" fmla="*/ 247 h 288"/>
              <a:gd name="T28" fmla="*/ 196 w 280"/>
              <a:gd name="T29" fmla="*/ 277 h 288"/>
              <a:gd name="T30" fmla="*/ 168 w 280"/>
              <a:gd name="T31" fmla="*/ 286 h 288"/>
              <a:gd name="T32" fmla="*/ 113 w 280"/>
              <a:gd name="T33" fmla="*/ 286 h 288"/>
              <a:gd name="T34" fmla="*/ 86 w 280"/>
              <a:gd name="T35" fmla="*/ 277 h 288"/>
              <a:gd name="T36" fmla="*/ 42 w 280"/>
              <a:gd name="T37" fmla="*/ 247 h 288"/>
              <a:gd name="T38" fmla="*/ 24 w 280"/>
              <a:gd name="T39" fmla="*/ 224 h 288"/>
              <a:gd name="T40" fmla="*/ 3 w 280"/>
              <a:gd name="T41" fmla="*/ 174 h 288"/>
              <a:gd name="T42" fmla="*/ 19 w 280"/>
              <a:gd name="T43" fmla="*/ 171 h 288"/>
              <a:gd name="T44" fmla="*/ 26 w 280"/>
              <a:gd name="T45" fmla="*/ 194 h 288"/>
              <a:gd name="T46" fmla="*/ 54 w 280"/>
              <a:gd name="T47" fmla="*/ 236 h 288"/>
              <a:gd name="T48" fmla="*/ 71 w 280"/>
              <a:gd name="T49" fmla="*/ 250 h 288"/>
              <a:gd name="T50" fmla="*/ 116 w 280"/>
              <a:gd name="T51" fmla="*/ 270 h 288"/>
              <a:gd name="T52" fmla="*/ 140 w 280"/>
              <a:gd name="T53" fmla="*/ 273 h 288"/>
              <a:gd name="T54" fmla="*/ 190 w 280"/>
              <a:gd name="T55" fmla="*/ 262 h 288"/>
              <a:gd name="T56" fmla="*/ 209 w 280"/>
              <a:gd name="T57" fmla="*/ 251 h 288"/>
              <a:gd name="T58" fmla="*/ 244 w 280"/>
              <a:gd name="T59" fmla="*/ 216 h 288"/>
              <a:gd name="T60" fmla="*/ 254 w 280"/>
              <a:gd name="T61" fmla="*/ 195 h 288"/>
              <a:gd name="T62" fmla="*/ 264 w 280"/>
              <a:gd name="T63" fmla="*/ 144 h 288"/>
              <a:gd name="T64" fmla="*/ 262 w 280"/>
              <a:gd name="T65" fmla="*/ 119 h 288"/>
              <a:gd name="T66" fmla="*/ 243 w 280"/>
              <a:gd name="T67" fmla="*/ 72 h 288"/>
              <a:gd name="T68" fmla="*/ 229 w 280"/>
              <a:gd name="T69" fmla="*/ 55 h 288"/>
              <a:gd name="T70" fmla="*/ 188 w 280"/>
              <a:gd name="T71" fmla="*/ 26 h 288"/>
              <a:gd name="T72" fmla="*/ 166 w 280"/>
              <a:gd name="T73" fmla="*/ 19 h 288"/>
              <a:gd name="T74" fmla="*/ 115 w 280"/>
              <a:gd name="T75" fmla="*/ 19 h 288"/>
              <a:gd name="T76" fmla="*/ 93 w 280"/>
              <a:gd name="T77" fmla="*/ 26 h 288"/>
              <a:gd name="T78" fmla="*/ 53 w 280"/>
              <a:gd name="T79" fmla="*/ 55 h 288"/>
              <a:gd name="T80" fmla="*/ 38 w 280"/>
              <a:gd name="T81" fmla="*/ 72 h 288"/>
              <a:gd name="T82" fmla="*/ 19 w 280"/>
              <a:gd name="T83" fmla="*/ 119 h 288"/>
              <a:gd name="T84" fmla="*/ 16 w 280"/>
              <a:gd name="T85" fmla="*/ 1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0" h="288">
                <a:moveTo>
                  <a:pt x="0" y="145"/>
                </a:moveTo>
                <a:cubicBezTo>
                  <a:pt x="0" y="145"/>
                  <a:pt x="0" y="144"/>
                  <a:pt x="0" y="144"/>
                </a:cubicBezTo>
                <a:lnTo>
                  <a:pt x="3" y="116"/>
                </a:lnTo>
                <a:cubicBezTo>
                  <a:pt x="3" y="116"/>
                  <a:pt x="3" y="115"/>
                  <a:pt x="3" y="115"/>
                </a:cubicBezTo>
                <a:lnTo>
                  <a:pt x="11" y="89"/>
                </a:lnTo>
                <a:cubicBezTo>
                  <a:pt x="11" y="89"/>
                  <a:pt x="12" y="88"/>
                  <a:pt x="12" y="88"/>
                </a:cubicBezTo>
                <a:lnTo>
                  <a:pt x="24" y="65"/>
                </a:lnTo>
                <a:cubicBezTo>
                  <a:pt x="24" y="64"/>
                  <a:pt x="24" y="64"/>
                  <a:pt x="25" y="63"/>
                </a:cubicBezTo>
                <a:lnTo>
                  <a:pt x="41" y="43"/>
                </a:lnTo>
                <a:cubicBezTo>
                  <a:pt x="42" y="43"/>
                  <a:pt x="42" y="43"/>
                  <a:pt x="42" y="42"/>
                </a:cubicBezTo>
                <a:lnTo>
                  <a:pt x="62" y="26"/>
                </a:lnTo>
                <a:cubicBezTo>
                  <a:pt x="62" y="26"/>
                  <a:pt x="63" y="25"/>
                  <a:pt x="63" y="25"/>
                </a:cubicBezTo>
                <a:lnTo>
                  <a:pt x="85" y="12"/>
                </a:lnTo>
                <a:cubicBezTo>
                  <a:pt x="86" y="12"/>
                  <a:pt x="87" y="11"/>
                  <a:pt x="87" y="11"/>
                </a:cubicBezTo>
                <a:lnTo>
                  <a:pt x="112" y="4"/>
                </a:lnTo>
                <a:cubicBezTo>
                  <a:pt x="112" y="4"/>
                  <a:pt x="113" y="4"/>
                  <a:pt x="113" y="4"/>
                </a:cubicBezTo>
                <a:lnTo>
                  <a:pt x="140" y="1"/>
                </a:lnTo>
                <a:cubicBezTo>
                  <a:pt x="140" y="0"/>
                  <a:pt x="141" y="0"/>
                  <a:pt x="141" y="1"/>
                </a:cubicBezTo>
                <a:lnTo>
                  <a:pt x="168" y="4"/>
                </a:lnTo>
                <a:cubicBezTo>
                  <a:pt x="168" y="4"/>
                  <a:pt x="169" y="4"/>
                  <a:pt x="169" y="4"/>
                </a:cubicBezTo>
                <a:lnTo>
                  <a:pt x="194" y="11"/>
                </a:lnTo>
                <a:cubicBezTo>
                  <a:pt x="195" y="11"/>
                  <a:pt x="195" y="12"/>
                  <a:pt x="196" y="12"/>
                </a:cubicBezTo>
                <a:lnTo>
                  <a:pt x="218" y="25"/>
                </a:lnTo>
                <a:cubicBezTo>
                  <a:pt x="219" y="25"/>
                  <a:pt x="219" y="26"/>
                  <a:pt x="220" y="26"/>
                </a:cubicBezTo>
                <a:lnTo>
                  <a:pt x="239" y="42"/>
                </a:lnTo>
                <a:cubicBezTo>
                  <a:pt x="240" y="43"/>
                  <a:pt x="240" y="43"/>
                  <a:pt x="240" y="43"/>
                </a:cubicBezTo>
                <a:lnTo>
                  <a:pt x="256" y="63"/>
                </a:lnTo>
                <a:cubicBezTo>
                  <a:pt x="257" y="64"/>
                  <a:pt x="257" y="64"/>
                  <a:pt x="257" y="65"/>
                </a:cubicBezTo>
                <a:lnTo>
                  <a:pt x="269" y="88"/>
                </a:lnTo>
                <a:cubicBezTo>
                  <a:pt x="269" y="88"/>
                  <a:pt x="269" y="89"/>
                  <a:pt x="270" y="89"/>
                </a:cubicBezTo>
                <a:lnTo>
                  <a:pt x="278" y="115"/>
                </a:lnTo>
                <a:cubicBezTo>
                  <a:pt x="278" y="115"/>
                  <a:pt x="278" y="116"/>
                  <a:pt x="278" y="116"/>
                </a:cubicBezTo>
                <a:lnTo>
                  <a:pt x="280" y="144"/>
                </a:lnTo>
                <a:cubicBezTo>
                  <a:pt x="280" y="144"/>
                  <a:pt x="280" y="145"/>
                  <a:pt x="280" y="145"/>
                </a:cubicBezTo>
                <a:lnTo>
                  <a:pt x="278" y="173"/>
                </a:lnTo>
                <a:cubicBezTo>
                  <a:pt x="278" y="173"/>
                  <a:pt x="278" y="174"/>
                  <a:pt x="278" y="174"/>
                </a:cubicBezTo>
                <a:lnTo>
                  <a:pt x="270" y="200"/>
                </a:lnTo>
                <a:cubicBezTo>
                  <a:pt x="269" y="200"/>
                  <a:pt x="269" y="201"/>
                  <a:pt x="269" y="201"/>
                </a:cubicBezTo>
                <a:lnTo>
                  <a:pt x="257" y="224"/>
                </a:lnTo>
                <a:cubicBezTo>
                  <a:pt x="257" y="225"/>
                  <a:pt x="257" y="225"/>
                  <a:pt x="256" y="225"/>
                </a:cubicBezTo>
                <a:lnTo>
                  <a:pt x="240" y="246"/>
                </a:lnTo>
                <a:cubicBezTo>
                  <a:pt x="240" y="246"/>
                  <a:pt x="240" y="247"/>
                  <a:pt x="239" y="247"/>
                </a:cubicBezTo>
                <a:lnTo>
                  <a:pt x="220" y="264"/>
                </a:lnTo>
                <a:cubicBezTo>
                  <a:pt x="219" y="264"/>
                  <a:pt x="219" y="264"/>
                  <a:pt x="218" y="264"/>
                </a:cubicBezTo>
                <a:lnTo>
                  <a:pt x="196" y="277"/>
                </a:lnTo>
                <a:cubicBezTo>
                  <a:pt x="195" y="277"/>
                  <a:pt x="195" y="277"/>
                  <a:pt x="194" y="278"/>
                </a:cubicBezTo>
                <a:lnTo>
                  <a:pt x="169" y="286"/>
                </a:lnTo>
                <a:cubicBezTo>
                  <a:pt x="169" y="286"/>
                  <a:pt x="168" y="286"/>
                  <a:pt x="168" y="286"/>
                </a:cubicBezTo>
                <a:lnTo>
                  <a:pt x="141" y="288"/>
                </a:lnTo>
                <a:cubicBezTo>
                  <a:pt x="141" y="288"/>
                  <a:pt x="140" y="288"/>
                  <a:pt x="140" y="288"/>
                </a:cubicBezTo>
                <a:lnTo>
                  <a:pt x="113" y="286"/>
                </a:lnTo>
                <a:cubicBezTo>
                  <a:pt x="113" y="286"/>
                  <a:pt x="112" y="286"/>
                  <a:pt x="111" y="286"/>
                </a:cubicBezTo>
                <a:lnTo>
                  <a:pt x="87" y="278"/>
                </a:lnTo>
                <a:cubicBezTo>
                  <a:pt x="86" y="277"/>
                  <a:pt x="86" y="277"/>
                  <a:pt x="86" y="277"/>
                </a:cubicBezTo>
                <a:lnTo>
                  <a:pt x="63" y="264"/>
                </a:lnTo>
                <a:cubicBezTo>
                  <a:pt x="63" y="264"/>
                  <a:pt x="62" y="264"/>
                  <a:pt x="62" y="264"/>
                </a:cubicBezTo>
                <a:lnTo>
                  <a:pt x="42" y="247"/>
                </a:lnTo>
                <a:cubicBezTo>
                  <a:pt x="42" y="247"/>
                  <a:pt x="42" y="246"/>
                  <a:pt x="41" y="246"/>
                </a:cubicBezTo>
                <a:lnTo>
                  <a:pt x="25" y="225"/>
                </a:lnTo>
                <a:cubicBezTo>
                  <a:pt x="24" y="225"/>
                  <a:pt x="24" y="225"/>
                  <a:pt x="24" y="224"/>
                </a:cubicBezTo>
                <a:lnTo>
                  <a:pt x="12" y="201"/>
                </a:lnTo>
                <a:cubicBezTo>
                  <a:pt x="12" y="201"/>
                  <a:pt x="11" y="200"/>
                  <a:pt x="11" y="200"/>
                </a:cubicBezTo>
                <a:lnTo>
                  <a:pt x="3" y="174"/>
                </a:lnTo>
                <a:cubicBezTo>
                  <a:pt x="3" y="174"/>
                  <a:pt x="3" y="173"/>
                  <a:pt x="3" y="173"/>
                </a:cubicBezTo>
                <a:lnTo>
                  <a:pt x="0" y="145"/>
                </a:lnTo>
                <a:close/>
                <a:moveTo>
                  <a:pt x="19" y="171"/>
                </a:moveTo>
                <a:lnTo>
                  <a:pt x="19" y="170"/>
                </a:lnTo>
                <a:lnTo>
                  <a:pt x="27" y="195"/>
                </a:lnTo>
                <a:lnTo>
                  <a:pt x="26" y="194"/>
                </a:lnTo>
                <a:lnTo>
                  <a:pt x="38" y="217"/>
                </a:lnTo>
                <a:lnTo>
                  <a:pt x="37" y="215"/>
                </a:lnTo>
                <a:lnTo>
                  <a:pt x="54" y="236"/>
                </a:lnTo>
                <a:lnTo>
                  <a:pt x="53" y="235"/>
                </a:lnTo>
                <a:lnTo>
                  <a:pt x="72" y="251"/>
                </a:lnTo>
                <a:lnTo>
                  <a:pt x="71" y="250"/>
                </a:lnTo>
                <a:lnTo>
                  <a:pt x="93" y="263"/>
                </a:lnTo>
                <a:lnTo>
                  <a:pt x="92" y="262"/>
                </a:lnTo>
                <a:lnTo>
                  <a:pt x="116" y="270"/>
                </a:lnTo>
                <a:lnTo>
                  <a:pt x="115" y="270"/>
                </a:lnTo>
                <a:lnTo>
                  <a:pt x="141" y="273"/>
                </a:lnTo>
                <a:lnTo>
                  <a:pt x="140" y="273"/>
                </a:lnTo>
                <a:lnTo>
                  <a:pt x="166" y="270"/>
                </a:lnTo>
                <a:lnTo>
                  <a:pt x="165" y="270"/>
                </a:lnTo>
                <a:lnTo>
                  <a:pt x="190" y="262"/>
                </a:lnTo>
                <a:lnTo>
                  <a:pt x="188" y="263"/>
                </a:lnTo>
                <a:lnTo>
                  <a:pt x="211" y="250"/>
                </a:lnTo>
                <a:lnTo>
                  <a:pt x="209" y="251"/>
                </a:lnTo>
                <a:lnTo>
                  <a:pt x="229" y="235"/>
                </a:lnTo>
                <a:lnTo>
                  <a:pt x="228" y="236"/>
                </a:lnTo>
                <a:lnTo>
                  <a:pt x="244" y="216"/>
                </a:lnTo>
                <a:lnTo>
                  <a:pt x="243" y="217"/>
                </a:lnTo>
                <a:lnTo>
                  <a:pt x="255" y="194"/>
                </a:lnTo>
                <a:lnTo>
                  <a:pt x="254" y="195"/>
                </a:lnTo>
                <a:lnTo>
                  <a:pt x="262" y="170"/>
                </a:lnTo>
                <a:lnTo>
                  <a:pt x="262" y="171"/>
                </a:lnTo>
                <a:lnTo>
                  <a:pt x="264" y="144"/>
                </a:lnTo>
                <a:lnTo>
                  <a:pt x="264" y="145"/>
                </a:lnTo>
                <a:lnTo>
                  <a:pt x="262" y="118"/>
                </a:lnTo>
                <a:lnTo>
                  <a:pt x="262" y="119"/>
                </a:lnTo>
                <a:lnTo>
                  <a:pt x="254" y="94"/>
                </a:lnTo>
                <a:lnTo>
                  <a:pt x="255" y="95"/>
                </a:lnTo>
                <a:lnTo>
                  <a:pt x="243" y="72"/>
                </a:lnTo>
                <a:lnTo>
                  <a:pt x="244" y="73"/>
                </a:lnTo>
                <a:lnTo>
                  <a:pt x="228" y="53"/>
                </a:lnTo>
                <a:lnTo>
                  <a:pt x="229" y="55"/>
                </a:lnTo>
                <a:lnTo>
                  <a:pt x="209" y="38"/>
                </a:lnTo>
                <a:lnTo>
                  <a:pt x="210" y="39"/>
                </a:lnTo>
                <a:lnTo>
                  <a:pt x="188" y="26"/>
                </a:lnTo>
                <a:lnTo>
                  <a:pt x="190" y="27"/>
                </a:lnTo>
                <a:lnTo>
                  <a:pt x="165" y="19"/>
                </a:lnTo>
                <a:lnTo>
                  <a:pt x="166" y="19"/>
                </a:lnTo>
                <a:lnTo>
                  <a:pt x="140" y="16"/>
                </a:lnTo>
                <a:lnTo>
                  <a:pt x="141" y="16"/>
                </a:lnTo>
                <a:lnTo>
                  <a:pt x="115" y="19"/>
                </a:lnTo>
                <a:lnTo>
                  <a:pt x="116" y="19"/>
                </a:lnTo>
                <a:lnTo>
                  <a:pt x="92" y="27"/>
                </a:lnTo>
                <a:lnTo>
                  <a:pt x="93" y="26"/>
                </a:lnTo>
                <a:lnTo>
                  <a:pt x="71" y="39"/>
                </a:lnTo>
                <a:lnTo>
                  <a:pt x="72" y="38"/>
                </a:lnTo>
                <a:lnTo>
                  <a:pt x="53" y="55"/>
                </a:lnTo>
                <a:lnTo>
                  <a:pt x="54" y="54"/>
                </a:lnTo>
                <a:lnTo>
                  <a:pt x="37" y="74"/>
                </a:lnTo>
                <a:lnTo>
                  <a:pt x="38" y="72"/>
                </a:lnTo>
                <a:lnTo>
                  <a:pt x="26" y="95"/>
                </a:lnTo>
                <a:lnTo>
                  <a:pt x="27" y="94"/>
                </a:lnTo>
                <a:lnTo>
                  <a:pt x="19" y="119"/>
                </a:lnTo>
                <a:lnTo>
                  <a:pt x="19" y="118"/>
                </a:lnTo>
                <a:lnTo>
                  <a:pt x="16" y="145"/>
                </a:lnTo>
                <a:lnTo>
                  <a:pt x="16" y="144"/>
                </a:lnTo>
                <a:lnTo>
                  <a:pt x="19" y="171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23" name="Picture 999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288" y="2172993"/>
            <a:ext cx="136525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8" name="Oval 1001"/>
          <p:cNvSpPr>
            <a:spLocks noChangeArrowheads="1"/>
          </p:cNvSpPr>
          <p:nvPr/>
        </p:nvSpPr>
        <p:spPr bwMode="auto">
          <a:xfrm>
            <a:off x="3598863" y="2185693"/>
            <a:ext cx="79375" cy="79375"/>
          </a:xfrm>
          <a:prstGeom prst="ellipse">
            <a:avLst/>
          </a:prstGeom>
          <a:solidFill>
            <a:srgbClr val="FFFF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69" name="Freeform 1002"/>
          <p:cNvSpPr>
            <a:spLocks noEditPoints="1"/>
          </p:cNvSpPr>
          <p:nvPr/>
        </p:nvSpPr>
        <p:spPr bwMode="auto">
          <a:xfrm>
            <a:off x="3597275" y="2184105"/>
            <a:ext cx="82550" cy="82550"/>
          </a:xfrm>
          <a:custGeom>
            <a:avLst/>
            <a:gdLst>
              <a:gd name="T0" fmla="*/ 7 w 656"/>
              <a:gd name="T1" fmla="*/ 263 h 656"/>
              <a:gd name="T2" fmla="*/ 26 w 656"/>
              <a:gd name="T3" fmla="*/ 200 h 656"/>
              <a:gd name="T4" fmla="*/ 96 w 656"/>
              <a:gd name="T5" fmla="*/ 97 h 656"/>
              <a:gd name="T6" fmla="*/ 146 w 656"/>
              <a:gd name="T7" fmla="*/ 56 h 656"/>
              <a:gd name="T8" fmla="*/ 231 w 656"/>
              <a:gd name="T9" fmla="*/ 15 h 656"/>
              <a:gd name="T10" fmla="*/ 328 w 656"/>
              <a:gd name="T11" fmla="*/ 0 h 656"/>
              <a:gd name="T12" fmla="*/ 426 w 656"/>
              <a:gd name="T13" fmla="*/ 15 h 656"/>
              <a:gd name="T14" fmla="*/ 511 w 656"/>
              <a:gd name="T15" fmla="*/ 56 h 656"/>
              <a:gd name="T16" fmla="*/ 561 w 656"/>
              <a:gd name="T17" fmla="*/ 97 h 656"/>
              <a:gd name="T18" fmla="*/ 630 w 656"/>
              <a:gd name="T19" fmla="*/ 200 h 656"/>
              <a:gd name="T20" fmla="*/ 650 w 656"/>
              <a:gd name="T21" fmla="*/ 262 h 656"/>
              <a:gd name="T22" fmla="*/ 655 w 656"/>
              <a:gd name="T23" fmla="*/ 362 h 656"/>
              <a:gd name="T24" fmla="*/ 631 w 656"/>
              <a:gd name="T25" fmla="*/ 456 h 656"/>
              <a:gd name="T26" fmla="*/ 600 w 656"/>
              <a:gd name="T27" fmla="*/ 513 h 656"/>
              <a:gd name="T28" fmla="*/ 513 w 656"/>
              <a:gd name="T29" fmla="*/ 600 h 656"/>
              <a:gd name="T30" fmla="*/ 456 w 656"/>
              <a:gd name="T31" fmla="*/ 631 h 656"/>
              <a:gd name="T32" fmla="*/ 363 w 656"/>
              <a:gd name="T33" fmla="*/ 655 h 656"/>
              <a:gd name="T34" fmla="*/ 263 w 656"/>
              <a:gd name="T35" fmla="*/ 650 h 656"/>
              <a:gd name="T36" fmla="*/ 200 w 656"/>
              <a:gd name="T37" fmla="*/ 631 h 656"/>
              <a:gd name="T38" fmla="*/ 97 w 656"/>
              <a:gd name="T39" fmla="*/ 561 h 656"/>
              <a:gd name="T40" fmla="*/ 56 w 656"/>
              <a:gd name="T41" fmla="*/ 511 h 656"/>
              <a:gd name="T42" fmla="*/ 15 w 656"/>
              <a:gd name="T43" fmla="*/ 427 h 656"/>
              <a:gd name="T44" fmla="*/ 0 w 656"/>
              <a:gd name="T45" fmla="*/ 329 h 656"/>
              <a:gd name="T46" fmla="*/ 30 w 656"/>
              <a:gd name="T47" fmla="*/ 421 h 656"/>
              <a:gd name="T48" fmla="*/ 70 w 656"/>
              <a:gd name="T49" fmla="*/ 504 h 656"/>
              <a:gd name="T50" fmla="*/ 108 w 656"/>
              <a:gd name="T51" fmla="*/ 549 h 656"/>
              <a:gd name="T52" fmla="*/ 208 w 656"/>
              <a:gd name="T53" fmla="*/ 616 h 656"/>
              <a:gd name="T54" fmla="*/ 265 w 656"/>
              <a:gd name="T55" fmla="*/ 634 h 656"/>
              <a:gd name="T56" fmla="*/ 360 w 656"/>
              <a:gd name="T57" fmla="*/ 639 h 656"/>
              <a:gd name="T58" fmla="*/ 450 w 656"/>
              <a:gd name="T59" fmla="*/ 616 h 656"/>
              <a:gd name="T60" fmla="*/ 502 w 656"/>
              <a:gd name="T61" fmla="*/ 588 h 656"/>
              <a:gd name="T62" fmla="*/ 588 w 656"/>
              <a:gd name="T63" fmla="*/ 502 h 656"/>
              <a:gd name="T64" fmla="*/ 616 w 656"/>
              <a:gd name="T65" fmla="*/ 450 h 656"/>
              <a:gd name="T66" fmla="*/ 639 w 656"/>
              <a:gd name="T67" fmla="*/ 361 h 656"/>
              <a:gd name="T68" fmla="*/ 634 w 656"/>
              <a:gd name="T69" fmla="*/ 266 h 656"/>
              <a:gd name="T70" fmla="*/ 616 w 656"/>
              <a:gd name="T71" fmla="*/ 208 h 656"/>
              <a:gd name="T72" fmla="*/ 549 w 656"/>
              <a:gd name="T73" fmla="*/ 108 h 656"/>
              <a:gd name="T74" fmla="*/ 504 w 656"/>
              <a:gd name="T75" fmla="*/ 70 h 656"/>
              <a:gd name="T76" fmla="*/ 422 w 656"/>
              <a:gd name="T77" fmla="*/ 31 h 656"/>
              <a:gd name="T78" fmla="*/ 329 w 656"/>
              <a:gd name="T79" fmla="*/ 16 h 656"/>
              <a:gd name="T80" fmla="*/ 236 w 656"/>
              <a:gd name="T81" fmla="*/ 31 h 656"/>
              <a:gd name="T82" fmla="*/ 153 w 656"/>
              <a:gd name="T83" fmla="*/ 70 h 656"/>
              <a:gd name="T84" fmla="*/ 109 w 656"/>
              <a:gd name="T85" fmla="*/ 108 h 656"/>
              <a:gd name="T86" fmla="*/ 40 w 656"/>
              <a:gd name="T87" fmla="*/ 208 h 656"/>
              <a:gd name="T88" fmla="*/ 23 w 656"/>
              <a:gd name="T89" fmla="*/ 265 h 656"/>
              <a:gd name="T90" fmla="*/ 18 w 656"/>
              <a:gd name="T91" fmla="*/ 360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56" h="656">
                <a:moveTo>
                  <a:pt x="0" y="329"/>
                </a:moveTo>
                <a:lnTo>
                  <a:pt x="2" y="296"/>
                </a:lnTo>
                <a:lnTo>
                  <a:pt x="7" y="263"/>
                </a:lnTo>
                <a:lnTo>
                  <a:pt x="15" y="231"/>
                </a:lnTo>
                <a:lnTo>
                  <a:pt x="26" y="201"/>
                </a:lnTo>
                <a:cubicBezTo>
                  <a:pt x="26" y="201"/>
                  <a:pt x="26" y="201"/>
                  <a:pt x="26" y="200"/>
                </a:cubicBezTo>
                <a:lnTo>
                  <a:pt x="56" y="146"/>
                </a:lnTo>
                <a:cubicBezTo>
                  <a:pt x="56" y="145"/>
                  <a:pt x="56" y="145"/>
                  <a:pt x="57" y="144"/>
                </a:cubicBezTo>
                <a:lnTo>
                  <a:pt x="96" y="97"/>
                </a:lnTo>
                <a:cubicBezTo>
                  <a:pt x="97" y="97"/>
                  <a:pt x="97" y="97"/>
                  <a:pt x="97" y="96"/>
                </a:cubicBezTo>
                <a:lnTo>
                  <a:pt x="144" y="57"/>
                </a:lnTo>
                <a:cubicBezTo>
                  <a:pt x="145" y="56"/>
                  <a:pt x="145" y="56"/>
                  <a:pt x="146" y="56"/>
                </a:cubicBezTo>
                <a:lnTo>
                  <a:pt x="200" y="26"/>
                </a:lnTo>
                <a:cubicBezTo>
                  <a:pt x="201" y="26"/>
                  <a:pt x="201" y="26"/>
                  <a:pt x="201" y="26"/>
                </a:cubicBezTo>
                <a:lnTo>
                  <a:pt x="231" y="15"/>
                </a:lnTo>
                <a:lnTo>
                  <a:pt x="262" y="7"/>
                </a:lnTo>
                <a:lnTo>
                  <a:pt x="295" y="2"/>
                </a:lnTo>
                <a:lnTo>
                  <a:pt x="328" y="0"/>
                </a:lnTo>
                <a:lnTo>
                  <a:pt x="362" y="2"/>
                </a:lnTo>
                <a:lnTo>
                  <a:pt x="394" y="7"/>
                </a:lnTo>
                <a:lnTo>
                  <a:pt x="426" y="15"/>
                </a:lnTo>
                <a:lnTo>
                  <a:pt x="456" y="26"/>
                </a:lnTo>
                <a:cubicBezTo>
                  <a:pt x="456" y="26"/>
                  <a:pt x="456" y="26"/>
                  <a:pt x="457" y="26"/>
                </a:cubicBezTo>
                <a:lnTo>
                  <a:pt x="511" y="56"/>
                </a:lnTo>
                <a:cubicBezTo>
                  <a:pt x="512" y="56"/>
                  <a:pt x="512" y="56"/>
                  <a:pt x="513" y="57"/>
                </a:cubicBezTo>
                <a:lnTo>
                  <a:pt x="560" y="96"/>
                </a:lnTo>
                <a:cubicBezTo>
                  <a:pt x="560" y="97"/>
                  <a:pt x="561" y="97"/>
                  <a:pt x="561" y="97"/>
                </a:cubicBezTo>
                <a:lnTo>
                  <a:pt x="600" y="144"/>
                </a:lnTo>
                <a:cubicBezTo>
                  <a:pt x="600" y="145"/>
                  <a:pt x="601" y="145"/>
                  <a:pt x="601" y="146"/>
                </a:cubicBezTo>
                <a:lnTo>
                  <a:pt x="630" y="200"/>
                </a:lnTo>
                <a:cubicBezTo>
                  <a:pt x="631" y="201"/>
                  <a:pt x="631" y="201"/>
                  <a:pt x="631" y="201"/>
                </a:cubicBezTo>
                <a:lnTo>
                  <a:pt x="641" y="231"/>
                </a:lnTo>
                <a:lnTo>
                  <a:pt x="650" y="262"/>
                </a:lnTo>
                <a:lnTo>
                  <a:pt x="655" y="295"/>
                </a:lnTo>
                <a:lnTo>
                  <a:pt x="656" y="328"/>
                </a:lnTo>
                <a:lnTo>
                  <a:pt x="655" y="362"/>
                </a:lnTo>
                <a:lnTo>
                  <a:pt x="650" y="394"/>
                </a:lnTo>
                <a:lnTo>
                  <a:pt x="642" y="426"/>
                </a:lnTo>
                <a:lnTo>
                  <a:pt x="631" y="456"/>
                </a:lnTo>
                <a:cubicBezTo>
                  <a:pt x="631" y="456"/>
                  <a:pt x="631" y="456"/>
                  <a:pt x="630" y="457"/>
                </a:cubicBezTo>
                <a:lnTo>
                  <a:pt x="601" y="511"/>
                </a:lnTo>
                <a:cubicBezTo>
                  <a:pt x="601" y="512"/>
                  <a:pt x="600" y="512"/>
                  <a:pt x="600" y="513"/>
                </a:cubicBezTo>
                <a:lnTo>
                  <a:pt x="561" y="560"/>
                </a:lnTo>
                <a:cubicBezTo>
                  <a:pt x="561" y="560"/>
                  <a:pt x="560" y="561"/>
                  <a:pt x="560" y="561"/>
                </a:cubicBezTo>
                <a:lnTo>
                  <a:pt x="513" y="600"/>
                </a:lnTo>
                <a:cubicBezTo>
                  <a:pt x="512" y="600"/>
                  <a:pt x="512" y="601"/>
                  <a:pt x="511" y="601"/>
                </a:cubicBezTo>
                <a:lnTo>
                  <a:pt x="457" y="631"/>
                </a:lnTo>
                <a:cubicBezTo>
                  <a:pt x="456" y="631"/>
                  <a:pt x="456" y="631"/>
                  <a:pt x="456" y="631"/>
                </a:cubicBezTo>
                <a:lnTo>
                  <a:pt x="427" y="641"/>
                </a:lnTo>
                <a:lnTo>
                  <a:pt x="395" y="650"/>
                </a:lnTo>
                <a:lnTo>
                  <a:pt x="363" y="655"/>
                </a:lnTo>
                <a:lnTo>
                  <a:pt x="329" y="656"/>
                </a:lnTo>
                <a:lnTo>
                  <a:pt x="296" y="655"/>
                </a:lnTo>
                <a:lnTo>
                  <a:pt x="263" y="650"/>
                </a:lnTo>
                <a:lnTo>
                  <a:pt x="231" y="642"/>
                </a:lnTo>
                <a:lnTo>
                  <a:pt x="201" y="631"/>
                </a:lnTo>
                <a:cubicBezTo>
                  <a:pt x="201" y="631"/>
                  <a:pt x="201" y="631"/>
                  <a:pt x="200" y="631"/>
                </a:cubicBezTo>
                <a:lnTo>
                  <a:pt x="146" y="601"/>
                </a:lnTo>
                <a:cubicBezTo>
                  <a:pt x="145" y="601"/>
                  <a:pt x="145" y="600"/>
                  <a:pt x="144" y="600"/>
                </a:cubicBezTo>
                <a:lnTo>
                  <a:pt x="97" y="561"/>
                </a:lnTo>
                <a:cubicBezTo>
                  <a:pt x="97" y="561"/>
                  <a:pt x="97" y="560"/>
                  <a:pt x="96" y="560"/>
                </a:cubicBezTo>
                <a:lnTo>
                  <a:pt x="57" y="513"/>
                </a:lnTo>
                <a:cubicBezTo>
                  <a:pt x="56" y="512"/>
                  <a:pt x="56" y="512"/>
                  <a:pt x="56" y="511"/>
                </a:cubicBezTo>
                <a:lnTo>
                  <a:pt x="26" y="457"/>
                </a:lnTo>
                <a:cubicBezTo>
                  <a:pt x="26" y="456"/>
                  <a:pt x="26" y="456"/>
                  <a:pt x="26" y="456"/>
                </a:cubicBezTo>
                <a:lnTo>
                  <a:pt x="15" y="427"/>
                </a:lnTo>
                <a:lnTo>
                  <a:pt x="7" y="395"/>
                </a:lnTo>
                <a:lnTo>
                  <a:pt x="2" y="363"/>
                </a:lnTo>
                <a:lnTo>
                  <a:pt x="0" y="329"/>
                </a:lnTo>
                <a:close/>
                <a:moveTo>
                  <a:pt x="18" y="360"/>
                </a:moveTo>
                <a:lnTo>
                  <a:pt x="23" y="391"/>
                </a:lnTo>
                <a:lnTo>
                  <a:pt x="30" y="421"/>
                </a:lnTo>
                <a:lnTo>
                  <a:pt x="41" y="450"/>
                </a:lnTo>
                <a:lnTo>
                  <a:pt x="40" y="449"/>
                </a:lnTo>
                <a:lnTo>
                  <a:pt x="70" y="504"/>
                </a:lnTo>
                <a:lnTo>
                  <a:pt x="69" y="502"/>
                </a:lnTo>
                <a:lnTo>
                  <a:pt x="109" y="550"/>
                </a:lnTo>
                <a:lnTo>
                  <a:pt x="108" y="549"/>
                </a:lnTo>
                <a:lnTo>
                  <a:pt x="155" y="588"/>
                </a:lnTo>
                <a:lnTo>
                  <a:pt x="153" y="587"/>
                </a:lnTo>
                <a:lnTo>
                  <a:pt x="208" y="616"/>
                </a:lnTo>
                <a:lnTo>
                  <a:pt x="207" y="616"/>
                </a:lnTo>
                <a:lnTo>
                  <a:pt x="235" y="626"/>
                </a:lnTo>
                <a:lnTo>
                  <a:pt x="265" y="634"/>
                </a:lnTo>
                <a:lnTo>
                  <a:pt x="296" y="639"/>
                </a:lnTo>
                <a:lnTo>
                  <a:pt x="328" y="640"/>
                </a:lnTo>
                <a:lnTo>
                  <a:pt x="360" y="639"/>
                </a:lnTo>
                <a:lnTo>
                  <a:pt x="391" y="634"/>
                </a:lnTo>
                <a:lnTo>
                  <a:pt x="421" y="626"/>
                </a:lnTo>
                <a:lnTo>
                  <a:pt x="450" y="616"/>
                </a:lnTo>
                <a:lnTo>
                  <a:pt x="449" y="616"/>
                </a:lnTo>
                <a:lnTo>
                  <a:pt x="504" y="587"/>
                </a:lnTo>
                <a:lnTo>
                  <a:pt x="502" y="588"/>
                </a:lnTo>
                <a:lnTo>
                  <a:pt x="550" y="549"/>
                </a:lnTo>
                <a:lnTo>
                  <a:pt x="549" y="550"/>
                </a:lnTo>
                <a:lnTo>
                  <a:pt x="588" y="502"/>
                </a:lnTo>
                <a:lnTo>
                  <a:pt x="587" y="504"/>
                </a:lnTo>
                <a:lnTo>
                  <a:pt x="616" y="449"/>
                </a:lnTo>
                <a:lnTo>
                  <a:pt x="616" y="450"/>
                </a:lnTo>
                <a:lnTo>
                  <a:pt x="626" y="422"/>
                </a:lnTo>
                <a:lnTo>
                  <a:pt x="634" y="392"/>
                </a:lnTo>
                <a:lnTo>
                  <a:pt x="639" y="361"/>
                </a:lnTo>
                <a:lnTo>
                  <a:pt x="640" y="329"/>
                </a:lnTo>
                <a:lnTo>
                  <a:pt x="639" y="297"/>
                </a:lnTo>
                <a:lnTo>
                  <a:pt x="634" y="266"/>
                </a:lnTo>
                <a:lnTo>
                  <a:pt x="626" y="236"/>
                </a:lnTo>
                <a:lnTo>
                  <a:pt x="616" y="207"/>
                </a:lnTo>
                <a:lnTo>
                  <a:pt x="616" y="208"/>
                </a:lnTo>
                <a:lnTo>
                  <a:pt x="587" y="153"/>
                </a:lnTo>
                <a:lnTo>
                  <a:pt x="588" y="155"/>
                </a:lnTo>
                <a:lnTo>
                  <a:pt x="549" y="108"/>
                </a:lnTo>
                <a:lnTo>
                  <a:pt x="550" y="109"/>
                </a:lnTo>
                <a:lnTo>
                  <a:pt x="502" y="69"/>
                </a:lnTo>
                <a:lnTo>
                  <a:pt x="504" y="70"/>
                </a:lnTo>
                <a:lnTo>
                  <a:pt x="449" y="41"/>
                </a:lnTo>
                <a:lnTo>
                  <a:pt x="450" y="41"/>
                </a:lnTo>
                <a:lnTo>
                  <a:pt x="422" y="31"/>
                </a:lnTo>
                <a:lnTo>
                  <a:pt x="392" y="23"/>
                </a:lnTo>
                <a:lnTo>
                  <a:pt x="361" y="18"/>
                </a:lnTo>
                <a:lnTo>
                  <a:pt x="329" y="16"/>
                </a:lnTo>
                <a:lnTo>
                  <a:pt x="297" y="18"/>
                </a:lnTo>
                <a:lnTo>
                  <a:pt x="266" y="23"/>
                </a:lnTo>
                <a:lnTo>
                  <a:pt x="236" y="31"/>
                </a:lnTo>
                <a:lnTo>
                  <a:pt x="207" y="41"/>
                </a:lnTo>
                <a:lnTo>
                  <a:pt x="208" y="41"/>
                </a:lnTo>
                <a:lnTo>
                  <a:pt x="153" y="70"/>
                </a:lnTo>
                <a:lnTo>
                  <a:pt x="155" y="69"/>
                </a:lnTo>
                <a:lnTo>
                  <a:pt x="108" y="109"/>
                </a:lnTo>
                <a:lnTo>
                  <a:pt x="109" y="108"/>
                </a:lnTo>
                <a:lnTo>
                  <a:pt x="69" y="155"/>
                </a:lnTo>
                <a:lnTo>
                  <a:pt x="70" y="153"/>
                </a:lnTo>
                <a:lnTo>
                  <a:pt x="40" y="208"/>
                </a:lnTo>
                <a:lnTo>
                  <a:pt x="41" y="207"/>
                </a:lnTo>
                <a:lnTo>
                  <a:pt x="31" y="235"/>
                </a:lnTo>
                <a:lnTo>
                  <a:pt x="23" y="265"/>
                </a:lnTo>
                <a:lnTo>
                  <a:pt x="18" y="296"/>
                </a:lnTo>
                <a:lnTo>
                  <a:pt x="16" y="328"/>
                </a:lnTo>
                <a:lnTo>
                  <a:pt x="18" y="36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027" name="Picture 1003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513" y="2193630"/>
            <a:ext cx="90488" cy="9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0" name="Oval 1005"/>
          <p:cNvSpPr>
            <a:spLocks noChangeArrowheads="1"/>
          </p:cNvSpPr>
          <p:nvPr/>
        </p:nvSpPr>
        <p:spPr bwMode="auto">
          <a:xfrm>
            <a:off x="3621088" y="2207918"/>
            <a:ext cx="31750" cy="31750"/>
          </a:xfrm>
          <a:prstGeom prst="ellipse">
            <a:avLst/>
          </a:prstGeom>
          <a:solidFill>
            <a:srgbClr val="FFFF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71" name="Freeform 1006"/>
          <p:cNvSpPr>
            <a:spLocks noEditPoints="1"/>
          </p:cNvSpPr>
          <p:nvPr/>
        </p:nvSpPr>
        <p:spPr bwMode="auto">
          <a:xfrm>
            <a:off x="3619500" y="2206330"/>
            <a:ext cx="34925" cy="34925"/>
          </a:xfrm>
          <a:custGeom>
            <a:avLst/>
            <a:gdLst>
              <a:gd name="T0" fmla="*/ 3 w 280"/>
              <a:gd name="T1" fmla="*/ 113 h 280"/>
              <a:gd name="T2" fmla="*/ 12 w 280"/>
              <a:gd name="T3" fmla="*/ 86 h 280"/>
              <a:gd name="T4" fmla="*/ 41 w 280"/>
              <a:gd name="T5" fmla="*/ 42 h 280"/>
              <a:gd name="T6" fmla="*/ 63 w 280"/>
              <a:gd name="T7" fmla="*/ 24 h 280"/>
              <a:gd name="T8" fmla="*/ 111 w 280"/>
              <a:gd name="T9" fmla="*/ 3 h 280"/>
              <a:gd name="T10" fmla="*/ 141 w 280"/>
              <a:gd name="T11" fmla="*/ 1 h 280"/>
              <a:gd name="T12" fmla="*/ 194 w 280"/>
              <a:gd name="T13" fmla="*/ 11 h 280"/>
              <a:gd name="T14" fmla="*/ 220 w 280"/>
              <a:gd name="T15" fmla="*/ 25 h 280"/>
              <a:gd name="T16" fmla="*/ 256 w 280"/>
              <a:gd name="T17" fmla="*/ 62 h 280"/>
              <a:gd name="T18" fmla="*/ 270 w 280"/>
              <a:gd name="T19" fmla="*/ 87 h 280"/>
              <a:gd name="T20" fmla="*/ 280 w 280"/>
              <a:gd name="T21" fmla="*/ 140 h 280"/>
              <a:gd name="T22" fmla="*/ 278 w 280"/>
              <a:gd name="T23" fmla="*/ 169 h 280"/>
              <a:gd name="T24" fmla="*/ 257 w 280"/>
              <a:gd name="T25" fmla="*/ 218 h 280"/>
              <a:gd name="T26" fmla="*/ 239 w 280"/>
              <a:gd name="T27" fmla="*/ 240 h 280"/>
              <a:gd name="T28" fmla="*/ 196 w 280"/>
              <a:gd name="T29" fmla="*/ 269 h 280"/>
              <a:gd name="T30" fmla="*/ 168 w 280"/>
              <a:gd name="T31" fmla="*/ 278 h 280"/>
              <a:gd name="T32" fmla="*/ 113 w 280"/>
              <a:gd name="T33" fmla="*/ 278 h 280"/>
              <a:gd name="T34" fmla="*/ 86 w 280"/>
              <a:gd name="T35" fmla="*/ 269 h 280"/>
              <a:gd name="T36" fmla="*/ 42 w 280"/>
              <a:gd name="T37" fmla="*/ 240 h 280"/>
              <a:gd name="T38" fmla="*/ 24 w 280"/>
              <a:gd name="T39" fmla="*/ 218 h 280"/>
              <a:gd name="T40" fmla="*/ 3 w 280"/>
              <a:gd name="T41" fmla="*/ 169 h 280"/>
              <a:gd name="T42" fmla="*/ 19 w 280"/>
              <a:gd name="T43" fmla="*/ 166 h 280"/>
              <a:gd name="T44" fmla="*/ 26 w 280"/>
              <a:gd name="T45" fmla="*/ 188 h 280"/>
              <a:gd name="T46" fmla="*/ 54 w 280"/>
              <a:gd name="T47" fmla="*/ 229 h 280"/>
              <a:gd name="T48" fmla="*/ 71 w 280"/>
              <a:gd name="T49" fmla="*/ 243 h 280"/>
              <a:gd name="T50" fmla="*/ 116 w 280"/>
              <a:gd name="T51" fmla="*/ 262 h 280"/>
              <a:gd name="T52" fmla="*/ 140 w 280"/>
              <a:gd name="T53" fmla="*/ 265 h 280"/>
              <a:gd name="T54" fmla="*/ 190 w 280"/>
              <a:gd name="T55" fmla="*/ 254 h 280"/>
              <a:gd name="T56" fmla="*/ 209 w 280"/>
              <a:gd name="T57" fmla="*/ 244 h 280"/>
              <a:gd name="T58" fmla="*/ 244 w 280"/>
              <a:gd name="T59" fmla="*/ 209 h 280"/>
              <a:gd name="T60" fmla="*/ 254 w 280"/>
              <a:gd name="T61" fmla="*/ 190 h 280"/>
              <a:gd name="T62" fmla="*/ 264 w 280"/>
              <a:gd name="T63" fmla="*/ 140 h 280"/>
              <a:gd name="T64" fmla="*/ 262 w 280"/>
              <a:gd name="T65" fmla="*/ 116 h 280"/>
              <a:gd name="T66" fmla="*/ 243 w 280"/>
              <a:gd name="T67" fmla="*/ 71 h 280"/>
              <a:gd name="T68" fmla="*/ 229 w 280"/>
              <a:gd name="T69" fmla="*/ 54 h 280"/>
              <a:gd name="T70" fmla="*/ 188 w 280"/>
              <a:gd name="T71" fmla="*/ 26 h 280"/>
              <a:gd name="T72" fmla="*/ 166 w 280"/>
              <a:gd name="T73" fmla="*/ 19 h 280"/>
              <a:gd name="T74" fmla="*/ 115 w 280"/>
              <a:gd name="T75" fmla="*/ 19 h 280"/>
              <a:gd name="T76" fmla="*/ 93 w 280"/>
              <a:gd name="T77" fmla="*/ 26 h 280"/>
              <a:gd name="T78" fmla="*/ 53 w 280"/>
              <a:gd name="T79" fmla="*/ 54 h 280"/>
              <a:gd name="T80" fmla="*/ 38 w 280"/>
              <a:gd name="T81" fmla="*/ 71 h 280"/>
              <a:gd name="T82" fmla="*/ 19 w 280"/>
              <a:gd name="T83" fmla="*/ 116 h 280"/>
              <a:gd name="T84" fmla="*/ 16 w 280"/>
              <a:gd name="T85" fmla="*/ 1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0" h="280">
                <a:moveTo>
                  <a:pt x="0" y="141"/>
                </a:moveTo>
                <a:cubicBezTo>
                  <a:pt x="0" y="141"/>
                  <a:pt x="0" y="140"/>
                  <a:pt x="0" y="140"/>
                </a:cubicBezTo>
                <a:lnTo>
                  <a:pt x="3" y="113"/>
                </a:lnTo>
                <a:cubicBezTo>
                  <a:pt x="3" y="113"/>
                  <a:pt x="3" y="112"/>
                  <a:pt x="3" y="111"/>
                </a:cubicBezTo>
                <a:lnTo>
                  <a:pt x="11" y="87"/>
                </a:lnTo>
                <a:cubicBezTo>
                  <a:pt x="12" y="87"/>
                  <a:pt x="12" y="86"/>
                  <a:pt x="12" y="86"/>
                </a:cubicBezTo>
                <a:lnTo>
                  <a:pt x="24" y="63"/>
                </a:lnTo>
                <a:cubicBezTo>
                  <a:pt x="24" y="63"/>
                  <a:pt x="24" y="62"/>
                  <a:pt x="25" y="62"/>
                </a:cubicBezTo>
                <a:lnTo>
                  <a:pt x="41" y="42"/>
                </a:lnTo>
                <a:cubicBezTo>
                  <a:pt x="42" y="42"/>
                  <a:pt x="42" y="42"/>
                  <a:pt x="42" y="41"/>
                </a:cubicBezTo>
                <a:lnTo>
                  <a:pt x="62" y="25"/>
                </a:lnTo>
                <a:cubicBezTo>
                  <a:pt x="62" y="24"/>
                  <a:pt x="63" y="24"/>
                  <a:pt x="63" y="24"/>
                </a:cubicBezTo>
                <a:lnTo>
                  <a:pt x="86" y="12"/>
                </a:lnTo>
                <a:cubicBezTo>
                  <a:pt x="86" y="12"/>
                  <a:pt x="87" y="12"/>
                  <a:pt x="87" y="11"/>
                </a:cubicBezTo>
                <a:lnTo>
                  <a:pt x="111" y="3"/>
                </a:lnTo>
                <a:cubicBezTo>
                  <a:pt x="112" y="3"/>
                  <a:pt x="113" y="3"/>
                  <a:pt x="113" y="3"/>
                </a:cubicBezTo>
                <a:lnTo>
                  <a:pt x="140" y="1"/>
                </a:lnTo>
                <a:cubicBezTo>
                  <a:pt x="140" y="0"/>
                  <a:pt x="141" y="0"/>
                  <a:pt x="141" y="1"/>
                </a:cubicBezTo>
                <a:lnTo>
                  <a:pt x="168" y="3"/>
                </a:lnTo>
                <a:cubicBezTo>
                  <a:pt x="168" y="3"/>
                  <a:pt x="169" y="3"/>
                  <a:pt x="169" y="3"/>
                </a:cubicBezTo>
                <a:lnTo>
                  <a:pt x="194" y="11"/>
                </a:lnTo>
                <a:cubicBezTo>
                  <a:pt x="195" y="11"/>
                  <a:pt x="195" y="12"/>
                  <a:pt x="196" y="12"/>
                </a:cubicBezTo>
                <a:lnTo>
                  <a:pt x="218" y="24"/>
                </a:lnTo>
                <a:cubicBezTo>
                  <a:pt x="219" y="24"/>
                  <a:pt x="219" y="24"/>
                  <a:pt x="220" y="25"/>
                </a:cubicBezTo>
                <a:lnTo>
                  <a:pt x="239" y="41"/>
                </a:lnTo>
                <a:cubicBezTo>
                  <a:pt x="239" y="42"/>
                  <a:pt x="240" y="42"/>
                  <a:pt x="240" y="42"/>
                </a:cubicBezTo>
                <a:lnTo>
                  <a:pt x="256" y="62"/>
                </a:lnTo>
                <a:cubicBezTo>
                  <a:pt x="256" y="62"/>
                  <a:pt x="257" y="63"/>
                  <a:pt x="257" y="63"/>
                </a:cubicBezTo>
                <a:lnTo>
                  <a:pt x="269" y="86"/>
                </a:lnTo>
                <a:cubicBezTo>
                  <a:pt x="269" y="86"/>
                  <a:pt x="269" y="87"/>
                  <a:pt x="270" y="87"/>
                </a:cubicBezTo>
                <a:lnTo>
                  <a:pt x="278" y="111"/>
                </a:lnTo>
                <a:cubicBezTo>
                  <a:pt x="278" y="112"/>
                  <a:pt x="278" y="113"/>
                  <a:pt x="278" y="113"/>
                </a:cubicBezTo>
                <a:lnTo>
                  <a:pt x="280" y="140"/>
                </a:lnTo>
                <a:cubicBezTo>
                  <a:pt x="280" y="140"/>
                  <a:pt x="280" y="141"/>
                  <a:pt x="280" y="141"/>
                </a:cubicBezTo>
                <a:lnTo>
                  <a:pt x="278" y="168"/>
                </a:lnTo>
                <a:cubicBezTo>
                  <a:pt x="278" y="168"/>
                  <a:pt x="278" y="169"/>
                  <a:pt x="278" y="169"/>
                </a:cubicBezTo>
                <a:lnTo>
                  <a:pt x="270" y="194"/>
                </a:lnTo>
                <a:cubicBezTo>
                  <a:pt x="269" y="195"/>
                  <a:pt x="269" y="195"/>
                  <a:pt x="269" y="196"/>
                </a:cubicBezTo>
                <a:lnTo>
                  <a:pt x="257" y="218"/>
                </a:lnTo>
                <a:cubicBezTo>
                  <a:pt x="257" y="219"/>
                  <a:pt x="256" y="219"/>
                  <a:pt x="256" y="220"/>
                </a:cubicBezTo>
                <a:lnTo>
                  <a:pt x="240" y="239"/>
                </a:lnTo>
                <a:cubicBezTo>
                  <a:pt x="240" y="239"/>
                  <a:pt x="239" y="240"/>
                  <a:pt x="239" y="240"/>
                </a:cubicBezTo>
                <a:lnTo>
                  <a:pt x="220" y="256"/>
                </a:lnTo>
                <a:cubicBezTo>
                  <a:pt x="219" y="256"/>
                  <a:pt x="219" y="257"/>
                  <a:pt x="218" y="257"/>
                </a:cubicBezTo>
                <a:lnTo>
                  <a:pt x="196" y="269"/>
                </a:lnTo>
                <a:cubicBezTo>
                  <a:pt x="195" y="269"/>
                  <a:pt x="195" y="269"/>
                  <a:pt x="194" y="270"/>
                </a:cubicBezTo>
                <a:lnTo>
                  <a:pt x="169" y="278"/>
                </a:lnTo>
                <a:cubicBezTo>
                  <a:pt x="169" y="278"/>
                  <a:pt x="168" y="278"/>
                  <a:pt x="168" y="278"/>
                </a:cubicBezTo>
                <a:lnTo>
                  <a:pt x="141" y="280"/>
                </a:lnTo>
                <a:cubicBezTo>
                  <a:pt x="141" y="280"/>
                  <a:pt x="140" y="280"/>
                  <a:pt x="140" y="280"/>
                </a:cubicBezTo>
                <a:lnTo>
                  <a:pt x="113" y="278"/>
                </a:lnTo>
                <a:cubicBezTo>
                  <a:pt x="113" y="278"/>
                  <a:pt x="112" y="278"/>
                  <a:pt x="111" y="278"/>
                </a:cubicBezTo>
                <a:lnTo>
                  <a:pt x="87" y="270"/>
                </a:lnTo>
                <a:cubicBezTo>
                  <a:pt x="87" y="269"/>
                  <a:pt x="86" y="269"/>
                  <a:pt x="86" y="269"/>
                </a:cubicBezTo>
                <a:lnTo>
                  <a:pt x="63" y="257"/>
                </a:lnTo>
                <a:cubicBezTo>
                  <a:pt x="63" y="257"/>
                  <a:pt x="62" y="256"/>
                  <a:pt x="62" y="256"/>
                </a:cubicBezTo>
                <a:lnTo>
                  <a:pt x="42" y="240"/>
                </a:lnTo>
                <a:cubicBezTo>
                  <a:pt x="42" y="240"/>
                  <a:pt x="42" y="240"/>
                  <a:pt x="41" y="239"/>
                </a:cubicBezTo>
                <a:lnTo>
                  <a:pt x="25" y="220"/>
                </a:lnTo>
                <a:cubicBezTo>
                  <a:pt x="24" y="219"/>
                  <a:pt x="24" y="219"/>
                  <a:pt x="24" y="218"/>
                </a:cubicBezTo>
                <a:lnTo>
                  <a:pt x="12" y="196"/>
                </a:lnTo>
                <a:cubicBezTo>
                  <a:pt x="12" y="195"/>
                  <a:pt x="11" y="195"/>
                  <a:pt x="11" y="194"/>
                </a:cubicBezTo>
                <a:lnTo>
                  <a:pt x="3" y="169"/>
                </a:lnTo>
                <a:cubicBezTo>
                  <a:pt x="3" y="169"/>
                  <a:pt x="3" y="168"/>
                  <a:pt x="3" y="168"/>
                </a:cubicBezTo>
                <a:lnTo>
                  <a:pt x="0" y="141"/>
                </a:lnTo>
                <a:close/>
                <a:moveTo>
                  <a:pt x="19" y="166"/>
                </a:moveTo>
                <a:lnTo>
                  <a:pt x="19" y="165"/>
                </a:lnTo>
                <a:lnTo>
                  <a:pt x="27" y="190"/>
                </a:lnTo>
                <a:lnTo>
                  <a:pt x="26" y="188"/>
                </a:lnTo>
                <a:lnTo>
                  <a:pt x="38" y="211"/>
                </a:lnTo>
                <a:lnTo>
                  <a:pt x="37" y="209"/>
                </a:lnTo>
                <a:lnTo>
                  <a:pt x="54" y="229"/>
                </a:lnTo>
                <a:lnTo>
                  <a:pt x="53" y="228"/>
                </a:lnTo>
                <a:lnTo>
                  <a:pt x="72" y="244"/>
                </a:lnTo>
                <a:lnTo>
                  <a:pt x="71" y="243"/>
                </a:lnTo>
                <a:lnTo>
                  <a:pt x="93" y="255"/>
                </a:lnTo>
                <a:lnTo>
                  <a:pt x="92" y="254"/>
                </a:lnTo>
                <a:lnTo>
                  <a:pt x="116" y="262"/>
                </a:lnTo>
                <a:lnTo>
                  <a:pt x="115" y="262"/>
                </a:lnTo>
                <a:lnTo>
                  <a:pt x="141" y="265"/>
                </a:lnTo>
                <a:lnTo>
                  <a:pt x="140" y="265"/>
                </a:lnTo>
                <a:lnTo>
                  <a:pt x="166" y="262"/>
                </a:lnTo>
                <a:lnTo>
                  <a:pt x="165" y="262"/>
                </a:lnTo>
                <a:lnTo>
                  <a:pt x="190" y="254"/>
                </a:lnTo>
                <a:lnTo>
                  <a:pt x="188" y="255"/>
                </a:lnTo>
                <a:lnTo>
                  <a:pt x="211" y="243"/>
                </a:lnTo>
                <a:lnTo>
                  <a:pt x="209" y="244"/>
                </a:lnTo>
                <a:lnTo>
                  <a:pt x="229" y="228"/>
                </a:lnTo>
                <a:lnTo>
                  <a:pt x="228" y="229"/>
                </a:lnTo>
                <a:lnTo>
                  <a:pt x="244" y="209"/>
                </a:lnTo>
                <a:lnTo>
                  <a:pt x="243" y="211"/>
                </a:lnTo>
                <a:lnTo>
                  <a:pt x="255" y="188"/>
                </a:lnTo>
                <a:lnTo>
                  <a:pt x="254" y="190"/>
                </a:lnTo>
                <a:lnTo>
                  <a:pt x="262" y="165"/>
                </a:lnTo>
                <a:lnTo>
                  <a:pt x="262" y="166"/>
                </a:lnTo>
                <a:lnTo>
                  <a:pt x="264" y="140"/>
                </a:lnTo>
                <a:lnTo>
                  <a:pt x="264" y="141"/>
                </a:lnTo>
                <a:lnTo>
                  <a:pt x="262" y="115"/>
                </a:lnTo>
                <a:lnTo>
                  <a:pt x="262" y="116"/>
                </a:lnTo>
                <a:lnTo>
                  <a:pt x="254" y="92"/>
                </a:lnTo>
                <a:lnTo>
                  <a:pt x="255" y="93"/>
                </a:lnTo>
                <a:lnTo>
                  <a:pt x="243" y="71"/>
                </a:lnTo>
                <a:lnTo>
                  <a:pt x="244" y="72"/>
                </a:lnTo>
                <a:lnTo>
                  <a:pt x="228" y="53"/>
                </a:lnTo>
                <a:lnTo>
                  <a:pt x="229" y="54"/>
                </a:lnTo>
                <a:lnTo>
                  <a:pt x="209" y="37"/>
                </a:lnTo>
                <a:lnTo>
                  <a:pt x="211" y="38"/>
                </a:lnTo>
                <a:lnTo>
                  <a:pt x="188" y="26"/>
                </a:lnTo>
                <a:lnTo>
                  <a:pt x="190" y="27"/>
                </a:lnTo>
                <a:lnTo>
                  <a:pt x="165" y="19"/>
                </a:lnTo>
                <a:lnTo>
                  <a:pt x="166" y="19"/>
                </a:lnTo>
                <a:lnTo>
                  <a:pt x="140" y="16"/>
                </a:lnTo>
                <a:lnTo>
                  <a:pt x="141" y="16"/>
                </a:lnTo>
                <a:lnTo>
                  <a:pt x="115" y="19"/>
                </a:lnTo>
                <a:lnTo>
                  <a:pt x="116" y="19"/>
                </a:lnTo>
                <a:lnTo>
                  <a:pt x="92" y="27"/>
                </a:lnTo>
                <a:lnTo>
                  <a:pt x="93" y="26"/>
                </a:lnTo>
                <a:lnTo>
                  <a:pt x="71" y="38"/>
                </a:lnTo>
                <a:lnTo>
                  <a:pt x="72" y="37"/>
                </a:lnTo>
                <a:lnTo>
                  <a:pt x="53" y="54"/>
                </a:lnTo>
                <a:lnTo>
                  <a:pt x="54" y="53"/>
                </a:lnTo>
                <a:lnTo>
                  <a:pt x="37" y="72"/>
                </a:lnTo>
                <a:lnTo>
                  <a:pt x="38" y="71"/>
                </a:lnTo>
                <a:lnTo>
                  <a:pt x="26" y="93"/>
                </a:lnTo>
                <a:lnTo>
                  <a:pt x="27" y="92"/>
                </a:lnTo>
                <a:lnTo>
                  <a:pt x="19" y="116"/>
                </a:lnTo>
                <a:lnTo>
                  <a:pt x="19" y="115"/>
                </a:lnTo>
                <a:lnTo>
                  <a:pt x="16" y="141"/>
                </a:lnTo>
                <a:lnTo>
                  <a:pt x="16" y="140"/>
                </a:lnTo>
                <a:lnTo>
                  <a:pt x="19" y="16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72" name="Rectangle 1007"/>
          <p:cNvSpPr>
            <a:spLocks noChangeArrowheads="1"/>
          </p:cNvSpPr>
          <p:nvPr/>
        </p:nvSpPr>
        <p:spPr bwMode="auto">
          <a:xfrm>
            <a:off x="3551238" y="2774655"/>
            <a:ext cx="87313" cy="8572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73" name="Freeform 1008"/>
          <p:cNvSpPr>
            <a:spLocks noEditPoints="1"/>
          </p:cNvSpPr>
          <p:nvPr/>
        </p:nvSpPr>
        <p:spPr bwMode="auto">
          <a:xfrm>
            <a:off x="3551238" y="2774655"/>
            <a:ext cx="87313" cy="87313"/>
          </a:xfrm>
          <a:custGeom>
            <a:avLst/>
            <a:gdLst>
              <a:gd name="T0" fmla="*/ 0 w 55"/>
              <a:gd name="T1" fmla="*/ 0 h 55"/>
              <a:gd name="T2" fmla="*/ 55 w 55"/>
              <a:gd name="T3" fmla="*/ 0 h 55"/>
              <a:gd name="T4" fmla="*/ 55 w 55"/>
              <a:gd name="T5" fmla="*/ 55 h 55"/>
              <a:gd name="T6" fmla="*/ 0 w 55"/>
              <a:gd name="T7" fmla="*/ 55 h 55"/>
              <a:gd name="T8" fmla="*/ 0 w 55"/>
              <a:gd name="T9" fmla="*/ 0 h 55"/>
              <a:gd name="T10" fmla="*/ 1 w 55"/>
              <a:gd name="T11" fmla="*/ 54 h 55"/>
              <a:gd name="T12" fmla="*/ 0 w 55"/>
              <a:gd name="T13" fmla="*/ 54 h 55"/>
              <a:gd name="T14" fmla="*/ 55 w 55"/>
              <a:gd name="T15" fmla="*/ 54 h 55"/>
              <a:gd name="T16" fmla="*/ 54 w 55"/>
              <a:gd name="T17" fmla="*/ 54 h 55"/>
              <a:gd name="T18" fmla="*/ 54 w 55"/>
              <a:gd name="T19" fmla="*/ 0 h 55"/>
              <a:gd name="T20" fmla="*/ 55 w 55"/>
              <a:gd name="T21" fmla="*/ 0 h 55"/>
              <a:gd name="T22" fmla="*/ 0 w 55"/>
              <a:gd name="T23" fmla="*/ 0 h 55"/>
              <a:gd name="T24" fmla="*/ 1 w 55"/>
              <a:gd name="T25" fmla="*/ 0 h 55"/>
              <a:gd name="T26" fmla="*/ 1 w 55"/>
              <a:gd name="T27" fmla="*/ 5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55">
                <a:moveTo>
                  <a:pt x="0" y="0"/>
                </a:moveTo>
                <a:lnTo>
                  <a:pt x="55" y="0"/>
                </a:lnTo>
                <a:lnTo>
                  <a:pt x="55" y="55"/>
                </a:lnTo>
                <a:lnTo>
                  <a:pt x="0" y="55"/>
                </a:lnTo>
                <a:lnTo>
                  <a:pt x="0" y="0"/>
                </a:lnTo>
                <a:close/>
                <a:moveTo>
                  <a:pt x="1" y="54"/>
                </a:moveTo>
                <a:lnTo>
                  <a:pt x="0" y="54"/>
                </a:lnTo>
                <a:lnTo>
                  <a:pt x="55" y="54"/>
                </a:lnTo>
                <a:lnTo>
                  <a:pt x="54" y="54"/>
                </a:lnTo>
                <a:lnTo>
                  <a:pt x="54" y="0"/>
                </a:lnTo>
                <a:lnTo>
                  <a:pt x="55" y="0"/>
                </a:lnTo>
                <a:lnTo>
                  <a:pt x="0" y="0"/>
                </a:lnTo>
                <a:lnTo>
                  <a:pt x="1" y="0"/>
                </a:lnTo>
                <a:lnTo>
                  <a:pt x="1" y="54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74" name="Rectangle 1009"/>
          <p:cNvSpPr>
            <a:spLocks noChangeArrowheads="1"/>
          </p:cNvSpPr>
          <p:nvPr/>
        </p:nvSpPr>
        <p:spPr bwMode="auto">
          <a:xfrm>
            <a:off x="3576638" y="2796880"/>
            <a:ext cx="38100" cy="396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75" name="Freeform 1010"/>
          <p:cNvSpPr>
            <a:spLocks noEditPoints="1"/>
          </p:cNvSpPr>
          <p:nvPr/>
        </p:nvSpPr>
        <p:spPr bwMode="auto">
          <a:xfrm>
            <a:off x="3576638" y="2796880"/>
            <a:ext cx="39688" cy="39688"/>
          </a:xfrm>
          <a:custGeom>
            <a:avLst/>
            <a:gdLst>
              <a:gd name="T0" fmla="*/ 0 w 25"/>
              <a:gd name="T1" fmla="*/ 0 h 25"/>
              <a:gd name="T2" fmla="*/ 25 w 25"/>
              <a:gd name="T3" fmla="*/ 0 h 25"/>
              <a:gd name="T4" fmla="*/ 25 w 25"/>
              <a:gd name="T5" fmla="*/ 25 h 25"/>
              <a:gd name="T6" fmla="*/ 0 w 25"/>
              <a:gd name="T7" fmla="*/ 25 h 25"/>
              <a:gd name="T8" fmla="*/ 0 w 25"/>
              <a:gd name="T9" fmla="*/ 0 h 25"/>
              <a:gd name="T10" fmla="*/ 0 w 25"/>
              <a:gd name="T11" fmla="*/ 25 h 25"/>
              <a:gd name="T12" fmla="*/ 0 w 25"/>
              <a:gd name="T13" fmla="*/ 24 h 25"/>
              <a:gd name="T14" fmla="*/ 24 w 25"/>
              <a:gd name="T15" fmla="*/ 24 h 25"/>
              <a:gd name="T16" fmla="*/ 24 w 25"/>
              <a:gd name="T17" fmla="*/ 25 h 25"/>
              <a:gd name="T18" fmla="*/ 24 w 25"/>
              <a:gd name="T19" fmla="*/ 0 h 25"/>
              <a:gd name="T20" fmla="*/ 24 w 25"/>
              <a:gd name="T21" fmla="*/ 1 h 25"/>
              <a:gd name="T22" fmla="*/ 0 w 25"/>
              <a:gd name="T23" fmla="*/ 1 h 25"/>
              <a:gd name="T24" fmla="*/ 0 w 25"/>
              <a:gd name="T25" fmla="*/ 0 h 25"/>
              <a:gd name="T26" fmla="*/ 0 w 25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25">
                <a:moveTo>
                  <a:pt x="0" y="0"/>
                </a:moveTo>
                <a:lnTo>
                  <a:pt x="25" y="0"/>
                </a:lnTo>
                <a:lnTo>
                  <a:pt x="25" y="25"/>
                </a:lnTo>
                <a:lnTo>
                  <a:pt x="0" y="25"/>
                </a:lnTo>
                <a:lnTo>
                  <a:pt x="0" y="0"/>
                </a:lnTo>
                <a:close/>
                <a:moveTo>
                  <a:pt x="0" y="25"/>
                </a:moveTo>
                <a:lnTo>
                  <a:pt x="0" y="24"/>
                </a:lnTo>
                <a:lnTo>
                  <a:pt x="24" y="24"/>
                </a:lnTo>
                <a:lnTo>
                  <a:pt x="24" y="25"/>
                </a:lnTo>
                <a:lnTo>
                  <a:pt x="24" y="0"/>
                </a:lnTo>
                <a:lnTo>
                  <a:pt x="24" y="1"/>
                </a:lnTo>
                <a:lnTo>
                  <a:pt x="0" y="1"/>
                </a:lnTo>
                <a:lnTo>
                  <a:pt x="0" y="0"/>
                </a:lnTo>
                <a:lnTo>
                  <a:pt x="0" y="25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76" name="Freeform 1011"/>
          <p:cNvSpPr>
            <a:spLocks/>
          </p:cNvSpPr>
          <p:nvPr/>
        </p:nvSpPr>
        <p:spPr bwMode="auto">
          <a:xfrm>
            <a:off x="3551238" y="2623843"/>
            <a:ext cx="87313" cy="85725"/>
          </a:xfrm>
          <a:custGeom>
            <a:avLst/>
            <a:gdLst>
              <a:gd name="T0" fmla="*/ 0 w 55"/>
              <a:gd name="T1" fmla="*/ 54 h 54"/>
              <a:gd name="T2" fmla="*/ 55 w 55"/>
              <a:gd name="T3" fmla="*/ 54 h 54"/>
              <a:gd name="T4" fmla="*/ 28 w 55"/>
              <a:gd name="T5" fmla="*/ 0 h 54"/>
              <a:gd name="T6" fmla="*/ 0 w 55"/>
              <a:gd name="T7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" h="54">
                <a:moveTo>
                  <a:pt x="0" y="54"/>
                </a:moveTo>
                <a:lnTo>
                  <a:pt x="55" y="54"/>
                </a:lnTo>
                <a:lnTo>
                  <a:pt x="28" y="0"/>
                </a:lnTo>
                <a:lnTo>
                  <a:pt x="0" y="54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77" name="Freeform 1012"/>
          <p:cNvSpPr>
            <a:spLocks noEditPoints="1"/>
          </p:cNvSpPr>
          <p:nvPr/>
        </p:nvSpPr>
        <p:spPr bwMode="auto">
          <a:xfrm>
            <a:off x="3551238" y="2623843"/>
            <a:ext cx="87313" cy="85725"/>
          </a:xfrm>
          <a:custGeom>
            <a:avLst/>
            <a:gdLst>
              <a:gd name="T0" fmla="*/ 8 w 705"/>
              <a:gd name="T1" fmla="*/ 694 h 696"/>
              <a:gd name="T2" fmla="*/ 4 w 705"/>
              <a:gd name="T3" fmla="*/ 688 h 696"/>
              <a:gd name="T4" fmla="*/ 700 w 705"/>
              <a:gd name="T5" fmla="*/ 688 h 696"/>
              <a:gd name="T6" fmla="*/ 697 w 705"/>
              <a:gd name="T7" fmla="*/ 694 h 696"/>
              <a:gd name="T8" fmla="*/ 349 w 705"/>
              <a:gd name="T9" fmla="*/ 6 h 696"/>
              <a:gd name="T10" fmla="*/ 356 w 705"/>
              <a:gd name="T11" fmla="*/ 6 h 696"/>
              <a:gd name="T12" fmla="*/ 8 w 705"/>
              <a:gd name="T13" fmla="*/ 694 h 696"/>
              <a:gd name="T14" fmla="*/ 349 w 705"/>
              <a:gd name="T15" fmla="*/ 3 h 696"/>
              <a:gd name="T16" fmla="*/ 352 w 705"/>
              <a:gd name="T17" fmla="*/ 0 h 696"/>
              <a:gd name="T18" fmla="*/ 356 w 705"/>
              <a:gd name="T19" fmla="*/ 3 h 696"/>
              <a:gd name="T20" fmla="*/ 704 w 705"/>
              <a:gd name="T21" fmla="*/ 691 h 696"/>
              <a:gd name="T22" fmla="*/ 704 w 705"/>
              <a:gd name="T23" fmla="*/ 695 h 696"/>
              <a:gd name="T24" fmla="*/ 700 w 705"/>
              <a:gd name="T25" fmla="*/ 696 h 696"/>
              <a:gd name="T26" fmla="*/ 4 w 705"/>
              <a:gd name="T27" fmla="*/ 696 h 696"/>
              <a:gd name="T28" fmla="*/ 1 w 705"/>
              <a:gd name="T29" fmla="*/ 695 h 696"/>
              <a:gd name="T30" fmla="*/ 1 w 705"/>
              <a:gd name="T31" fmla="*/ 691 h 696"/>
              <a:gd name="T32" fmla="*/ 349 w 705"/>
              <a:gd name="T33" fmla="*/ 3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5" h="696">
                <a:moveTo>
                  <a:pt x="8" y="694"/>
                </a:moveTo>
                <a:lnTo>
                  <a:pt x="4" y="688"/>
                </a:lnTo>
                <a:lnTo>
                  <a:pt x="700" y="688"/>
                </a:lnTo>
                <a:lnTo>
                  <a:pt x="697" y="694"/>
                </a:lnTo>
                <a:lnTo>
                  <a:pt x="349" y="6"/>
                </a:lnTo>
                <a:lnTo>
                  <a:pt x="356" y="6"/>
                </a:lnTo>
                <a:lnTo>
                  <a:pt x="8" y="694"/>
                </a:lnTo>
                <a:close/>
                <a:moveTo>
                  <a:pt x="349" y="3"/>
                </a:moveTo>
                <a:cubicBezTo>
                  <a:pt x="350" y="1"/>
                  <a:pt x="351" y="0"/>
                  <a:pt x="352" y="0"/>
                </a:cubicBezTo>
                <a:cubicBezTo>
                  <a:pt x="354" y="0"/>
                  <a:pt x="355" y="1"/>
                  <a:pt x="356" y="3"/>
                </a:cubicBezTo>
                <a:lnTo>
                  <a:pt x="704" y="691"/>
                </a:lnTo>
                <a:cubicBezTo>
                  <a:pt x="705" y="692"/>
                  <a:pt x="705" y="693"/>
                  <a:pt x="704" y="695"/>
                </a:cubicBezTo>
                <a:cubicBezTo>
                  <a:pt x="703" y="696"/>
                  <a:pt x="702" y="696"/>
                  <a:pt x="700" y="696"/>
                </a:cubicBezTo>
                <a:lnTo>
                  <a:pt x="4" y="696"/>
                </a:lnTo>
                <a:cubicBezTo>
                  <a:pt x="3" y="696"/>
                  <a:pt x="2" y="696"/>
                  <a:pt x="1" y="695"/>
                </a:cubicBezTo>
                <a:cubicBezTo>
                  <a:pt x="0" y="693"/>
                  <a:pt x="0" y="692"/>
                  <a:pt x="1" y="691"/>
                </a:cubicBezTo>
                <a:lnTo>
                  <a:pt x="349" y="3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78" name="Freeform 1013"/>
          <p:cNvSpPr>
            <a:spLocks/>
          </p:cNvSpPr>
          <p:nvPr/>
        </p:nvSpPr>
        <p:spPr bwMode="auto">
          <a:xfrm>
            <a:off x="3576638" y="2657180"/>
            <a:ext cx="38100" cy="38100"/>
          </a:xfrm>
          <a:custGeom>
            <a:avLst/>
            <a:gdLst>
              <a:gd name="T0" fmla="*/ 0 w 24"/>
              <a:gd name="T1" fmla="*/ 24 h 24"/>
              <a:gd name="T2" fmla="*/ 24 w 24"/>
              <a:gd name="T3" fmla="*/ 24 h 24"/>
              <a:gd name="T4" fmla="*/ 12 w 24"/>
              <a:gd name="T5" fmla="*/ 0 h 24"/>
              <a:gd name="T6" fmla="*/ 0 w 24"/>
              <a:gd name="T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24">
                <a:moveTo>
                  <a:pt x="0" y="24"/>
                </a:moveTo>
                <a:lnTo>
                  <a:pt x="24" y="24"/>
                </a:lnTo>
                <a:lnTo>
                  <a:pt x="12" y="0"/>
                </a:lnTo>
                <a:lnTo>
                  <a:pt x="0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79" name="Freeform 1014"/>
          <p:cNvSpPr>
            <a:spLocks noEditPoints="1"/>
          </p:cNvSpPr>
          <p:nvPr/>
        </p:nvSpPr>
        <p:spPr bwMode="auto">
          <a:xfrm>
            <a:off x="3576638" y="2657180"/>
            <a:ext cx="39688" cy="38100"/>
          </a:xfrm>
          <a:custGeom>
            <a:avLst/>
            <a:gdLst>
              <a:gd name="T0" fmla="*/ 8 w 321"/>
              <a:gd name="T1" fmla="*/ 318 h 320"/>
              <a:gd name="T2" fmla="*/ 4 w 321"/>
              <a:gd name="T3" fmla="*/ 312 h 320"/>
              <a:gd name="T4" fmla="*/ 316 w 321"/>
              <a:gd name="T5" fmla="*/ 312 h 320"/>
              <a:gd name="T6" fmla="*/ 313 w 321"/>
              <a:gd name="T7" fmla="*/ 318 h 320"/>
              <a:gd name="T8" fmla="*/ 157 w 321"/>
              <a:gd name="T9" fmla="*/ 6 h 320"/>
              <a:gd name="T10" fmla="*/ 164 w 321"/>
              <a:gd name="T11" fmla="*/ 6 h 320"/>
              <a:gd name="T12" fmla="*/ 8 w 321"/>
              <a:gd name="T13" fmla="*/ 318 h 320"/>
              <a:gd name="T14" fmla="*/ 157 w 321"/>
              <a:gd name="T15" fmla="*/ 3 h 320"/>
              <a:gd name="T16" fmla="*/ 160 w 321"/>
              <a:gd name="T17" fmla="*/ 0 h 320"/>
              <a:gd name="T18" fmla="*/ 164 w 321"/>
              <a:gd name="T19" fmla="*/ 3 h 320"/>
              <a:gd name="T20" fmla="*/ 320 w 321"/>
              <a:gd name="T21" fmla="*/ 315 h 320"/>
              <a:gd name="T22" fmla="*/ 320 w 321"/>
              <a:gd name="T23" fmla="*/ 319 h 320"/>
              <a:gd name="T24" fmla="*/ 316 w 321"/>
              <a:gd name="T25" fmla="*/ 320 h 320"/>
              <a:gd name="T26" fmla="*/ 4 w 321"/>
              <a:gd name="T27" fmla="*/ 320 h 320"/>
              <a:gd name="T28" fmla="*/ 1 w 321"/>
              <a:gd name="T29" fmla="*/ 319 h 320"/>
              <a:gd name="T30" fmla="*/ 1 w 321"/>
              <a:gd name="T31" fmla="*/ 315 h 320"/>
              <a:gd name="T32" fmla="*/ 157 w 321"/>
              <a:gd name="T33" fmla="*/ 3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1" h="320">
                <a:moveTo>
                  <a:pt x="8" y="318"/>
                </a:moveTo>
                <a:lnTo>
                  <a:pt x="4" y="312"/>
                </a:lnTo>
                <a:lnTo>
                  <a:pt x="316" y="312"/>
                </a:lnTo>
                <a:lnTo>
                  <a:pt x="313" y="318"/>
                </a:lnTo>
                <a:lnTo>
                  <a:pt x="157" y="6"/>
                </a:lnTo>
                <a:lnTo>
                  <a:pt x="164" y="6"/>
                </a:lnTo>
                <a:lnTo>
                  <a:pt x="8" y="318"/>
                </a:lnTo>
                <a:close/>
                <a:moveTo>
                  <a:pt x="157" y="3"/>
                </a:moveTo>
                <a:cubicBezTo>
                  <a:pt x="158" y="1"/>
                  <a:pt x="159" y="0"/>
                  <a:pt x="160" y="0"/>
                </a:cubicBezTo>
                <a:cubicBezTo>
                  <a:pt x="162" y="0"/>
                  <a:pt x="163" y="1"/>
                  <a:pt x="164" y="3"/>
                </a:cubicBezTo>
                <a:lnTo>
                  <a:pt x="320" y="315"/>
                </a:lnTo>
                <a:cubicBezTo>
                  <a:pt x="321" y="316"/>
                  <a:pt x="321" y="317"/>
                  <a:pt x="320" y="319"/>
                </a:cubicBezTo>
                <a:cubicBezTo>
                  <a:pt x="319" y="320"/>
                  <a:pt x="318" y="320"/>
                  <a:pt x="316" y="320"/>
                </a:cubicBezTo>
                <a:lnTo>
                  <a:pt x="4" y="320"/>
                </a:lnTo>
                <a:cubicBezTo>
                  <a:pt x="3" y="320"/>
                  <a:pt x="2" y="320"/>
                  <a:pt x="1" y="319"/>
                </a:cubicBezTo>
                <a:cubicBezTo>
                  <a:pt x="0" y="317"/>
                  <a:pt x="0" y="316"/>
                  <a:pt x="1" y="315"/>
                </a:cubicBezTo>
                <a:lnTo>
                  <a:pt x="157" y="3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0" name="Rectangle 809"/>
          <p:cNvSpPr>
            <a:spLocks noChangeArrowheads="1"/>
          </p:cNvSpPr>
          <p:nvPr/>
        </p:nvSpPr>
        <p:spPr bwMode="auto">
          <a:xfrm>
            <a:off x="4742780" y="7817973"/>
            <a:ext cx="12065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ＭＳ ゴシック" pitchFamily="49" charset="-128"/>
              </a:rPr>
              <a:t>Dog-related</a:t>
            </a:r>
            <a:r>
              <a:rPr lang="en-US" altLang="ja-JP" sz="1400" b="1" dirty="0" smtClean="0">
                <a:latin typeface="+mj-lt"/>
              </a:rPr>
              <a:t> RABVs</a:t>
            </a:r>
            <a:endParaRPr kumimoji="1" lang="en-US" altLang="ja-JP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ea typeface="ＭＳ ゴシック" pitchFamily="49" charset="-128"/>
            </a:endParaRPr>
          </a:p>
        </p:txBody>
      </p:sp>
      <p:sp>
        <p:nvSpPr>
          <p:cNvPr id="504" name="テキスト ボックス 503"/>
          <p:cNvSpPr txBox="1"/>
          <p:nvPr/>
        </p:nvSpPr>
        <p:spPr>
          <a:xfrm>
            <a:off x="22230" y="8913489"/>
            <a:ext cx="6858001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 </a:t>
            </a:r>
            <a:r>
              <a:rPr lang="en-US" altLang="ja-JP" sz="900" dirty="0"/>
              <a:t>Phylogenetic tree based on nucleoprotein gene 203 </a:t>
            </a:r>
            <a:r>
              <a:rPr lang="en-US" altLang="ja-JP" sz="900" dirty="0" err="1"/>
              <a:t>nts</a:t>
            </a:r>
            <a:r>
              <a:rPr lang="en-US" altLang="ja-JP" sz="900" dirty="0"/>
              <a:t> (corresponding 107-311 </a:t>
            </a:r>
            <a:r>
              <a:rPr lang="en-US" altLang="ja-JP" sz="900" dirty="0" err="1"/>
              <a:t>nts</a:t>
            </a:r>
            <a:r>
              <a:rPr lang="en-US" altLang="ja-JP" sz="900" dirty="0"/>
              <a:t> of PV strain) using </a:t>
            </a:r>
            <a:r>
              <a:rPr lang="en-US" altLang="ja-JP" sz="900" dirty="0" smtClean="0"/>
              <a:t>Brazilian </a:t>
            </a:r>
            <a:r>
              <a:rPr lang="en-US" altLang="ja-JP" sz="900" dirty="0"/>
              <a:t>RABV isolates. </a:t>
            </a:r>
            <a:endParaRPr kumimoji="1" lang="ja-JP" altLang="en-US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22" name="グループ化 1021"/>
          <p:cNvGrpSpPr/>
          <p:nvPr/>
        </p:nvGrpSpPr>
        <p:grpSpPr>
          <a:xfrm>
            <a:off x="562708" y="143479"/>
            <a:ext cx="2516248" cy="8459220"/>
            <a:chOff x="562708" y="112024"/>
            <a:chExt cx="2516248" cy="8459220"/>
          </a:xfrm>
        </p:grpSpPr>
        <p:sp>
          <p:nvSpPr>
            <p:cNvPr id="9" name="フリーフォーム 8"/>
            <p:cNvSpPr/>
            <p:nvPr/>
          </p:nvSpPr>
          <p:spPr>
            <a:xfrm>
              <a:off x="2564606" y="8134350"/>
              <a:ext cx="59532" cy="161925"/>
            </a:xfrm>
            <a:custGeom>
              <a:avLst/>
              <a:gdLst>
                <a:gd name="connsiteX0" fmla="*/ 59532 w 59532"/>
                <a:gd name="connsiteY0" fmla="*/ 161925 h 161925"/>
                <a:gd name="connsiteX1" fmla="*/ 0 w 59532"/>
                <a:gd name="connsiteY1" fmla="*/ 161925 h 161925"/>
                <a:gd name="connsiteX2" fmla="*/ 0 w 59532"/>
                <a:gd name="connsiteY2" fmla="*/ 0 h 161925"/>
                <a:gd name="connsiteX3" fmla="*/ 0 w 59532"/>
                <a:gd name="connsiteY3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532" h="161925">
                  <a:moveTo>
                    <a:pt x="59532" y="161925"/>
                  </a:moveTo>
                  <a:lnTo>
                    <a:pt x="0" y="161925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5" name="グループ化 1004"/>
            <p:cNvGrpSpPr/>
            <p:nvPr/>
          </p:nvGrpSpPr>
          <p:grpSpPr>
            <a:xfrm>
              <a:off x="562708" y="112024"/>
              <a:ext cx="2516248" cy="8459220"/>
              <a:chOff x="562708" y="112024"/>
              <a:chExt cx="2516248" cy="8459220"/>
            </a:xfrm>
          </p:grpSpPr>
          <p:sp>
            <p:nvSpPr>
              <p:cNvPr id="2" name="フリーフォーム 1"/>
              <p:cNvSpPr/>
              <p:nvPr/>
            </p:nvSpPr>
            <p:spPr>
              <a:xfrm>
                <a:off x="2559844" y="8134350"/>
                <a:ext cx="159544" cy="319088"/>
              </a:xfrm>
              <a:custGeom>
                <a:avLst/>
                <a:gdLst>
                  <a:gd name="connsiteX0" fmla="*/ 0 w 159544"/>
                  <a:gd name="connsiteY0" fmla="*/ 309563 h 309563"/>
                  <a:gd name="connsiteX1" fmla="*/ 0 w 159544"/>
                  <a:gd name="connsiteY1" fmla="*/ 0 h 309563"/>
                  <a:gd name="connsiteX2" fmla="*/ 159544 w 159544"/>
                  <a:gd name="connsiteY2" fmla="*/ 0 h 309563"/>
                  <a:gd name="connsiteX3" fmla="*/ 159544 w 159544"/>
                  <a:gd name="connsiteY3" fmla="*/ 0 h 309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544" h="309563">
                    <a:moveTo>
                      <a:pt x="0" y="309563"/>
                    </a:moveTo>
                    <a:lnTo>
                      <a:pt x="0" y="0"/>
                    </a:lnTo>
                    <a:lnTo>
                      <a:pt x="159544" y="0"/>
                    </a:lnTo>
                    <a:lnTo>
                      <a:pt x="159544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" name="フリーフォーム 2"/>
              <p:cNvSpPr/>
              <p:nvPr/>
            </p:nvSpPr>
            <p:spPr>
              <a:xfrm>
                <a:off x="2519363" y="7986713"/>
                <a:ext cx="152400" cy="257175"/>
              </a:xfrm>
              <a:custGeom>
                <a:avLst/>
                <a:gdLst>
                  <a:gd name="connsiteX0" fmla="*/ 152400 w 152400"/>
                  <a:gd name="connsiteY0" fmla="*/ 2381 h 257175"/>
                  <a:gd name="connsiteX1" fmla="*/ 0 w 152400"/>
                  <a:gd name="connsiteY1" fmla="*/ 0 h 257175"/>
                  <a:gd name="connsiteX2" fmla="*/ 0 w 152400"/>
                  <a:gd name="connsiteY2" fmla="*/ 257175 h 257175"/>
                  <a:gd name="connsiteX3" fmla="*/ 40481 w 152400"/>
                  <a:gd name="connsiteY3" fmla="*/ 257175 h 257175"/>
                  <a:gd name="connsiteX4" fmla="*/ 40481 w 152400"/>
                  <a:gd name="connsiteY4" fmla="*/ 25717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400" h="257175">
                    <a:moveTo>
                      <a:pt x="152400" y="2381"/>
                    </a:moveTo>
                    <a:lnTo>
                      <a:pt x="0" y="0"/>
                    </a:lnTo>
                    <a:lnTo>
                      <a:pt x="0" y="257175"/>
                    </a:lnTo>
                    <a:lnTo>
                      <a:pt x="40481" y="257175"/>
                    </a:lnTo>
                    <a:lnTo>
                      <a:pt x="40481" y="25717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 6"/>
              <p:cNvSpPr/>
              <p:nvPr/>
            </p:nvSpPr>
            <p:spPr>
              <a:xfrm>
                <a:off x="2257929" y="7684294"/>
                <a:ext cx="200025" cy="292894"/>
              </a:xfrm>
              <a:custGeom>
                <a:avLst/>
                <a:gdLst>
                  <a:gd name="connsiteX0" fmla="*/ 200025 w 200025"/>
                  <a:gd name="connsiteY0" fmla="*/ 292894 h 292894"/>
                  <a:gd name="connsiteX1" fmla="*/ 0 w 200025"/>
                  <a:gd name="connsiteY1" fmla="*/ 290512 h 292894"/>
                  <a:gd name="connsiteX2" fmla="*/ 2381 w 200025"/>
                  <a:gd name="connsiteY2" fmla="*/ 0 h 292894"/>
                  <a:gd name="connsiteX3" fmla="*/ 59531 w 200025"/>
                  <a:gd name="connsiteY3" fmla="*/ 2381 h 292894"/>
                  <a:gd name="connsiteX0" fmla="*/ 200025 w 200025"/>
                  <a:gd name="connsiteY0" fmla="*/ 296368 h 296368"/>
                  <a:gd name="connsiteX1" fmla="*/ 0 w 200025"/>
                  <a:gd name="connsiteY1" fmla="*/ 293986 h 296368"/>
                  <a:gd name="connsiteX2" fmla="*/ 2381 w 200025"/>
                  <a:gd name="connsiteY2" fmla="*/ 3474 h 296368"/>
                  <a:gd name="connsiteX3" fmla="*/ 82607 w 200025"/>
                  <a:gd name="connsiteY3" fmla="*/ 86 h 296368"/>
                  <a:gd name="connsiteX0" fmla="*/ 200025 w 200025"/>
                  <a:gd name="connsiteY0" fmla="*/ 292894 h 292894"/>
                  <a:gd name="connsiteX1" fmla="*/ 0 w 200025"/>
                  <a:gd name="connsiteY1" fmla="*/ 290512 h 292894"/>
                  <a:gd name="connsiteX2" fmla="*/ 2381 w 200025"/>
                  <a:gd name="connsiteY2" fmla="*/ 0 h 292894"/>
                  <a:gd name="connsiteX3" fmla="*/ 85491 w 200025"/>
                  <a:gd name="connsiteY3" fmla="*/ 2381 h 292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025" h="292894">
                    <a:moveTo>
                      <a:pt x="200025" y="292894"/>
                    </a:moveTo>
                    <a:lnTo>
                      <a:pt x="0" y="290512"/>
                    </a:lnTo>
                    <a:cubicBezTo>
                      <a:pt x="794" y="193675"/>
                      <a:pt x="1587" y="96837"/>
                      <a:pt x="2381" y="0"/>
                    </a:cubicBezTo>
                    <a:cubicBezTo>
                      <a:pt x="21431" y="794"/>
                      <a:pt x="66441" y="1587"/>
                      <a:pt x="85491" y="2381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 9"/>
              <p:cNvSpPr/>
              <p:nvPr/>
            </p:nvSpPr>
            <p:spPr>
              <a:xfrm>
                <a:off x="2462213" y="7846219"/>
                <a:ext cx="78581" cy="276225"/>
              </a:xfrm>
              <a:custGeom>
                <a:avLst/>
                <a:gdLst>
                  <a:gd name="connsiteX0" fmla="*/ 78581 w 78581"/>
                  <a:gd name="connsiteY0" fmla="*/ 0 h 276225"/>
                  <a:gd name="connsiteX1" fmla="*/ 0 w 78581"/>
                  <a:gd name="connsiteY1" fmla="*/ 0 h 276225"/>
                  <a:gd name="connsiteX2" fmla="*/ 0 w 78581"/>
                  <a:gd name="connsiteY2" fmla="*/ 276225 h 276225"/>
                  <a:gd name="connsiteX3" fmla="*/ 59531 w 78581"/>
                  <a:gd name="connsiteY3" fmla="*/ 276225 h 276225"/>
                  <a:gd name="connsiteX4" fmla="*/ 59531 w 78581"/>
                  <a:gd name="connsiteY4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1" h="276225">
                    <a:moveTo>
                      <a:pt x="78581" y="0"/>
                    </a:moveTo>
                    <a:lnTo>
                      <a:pt x="0" y="0"/>
                    </a:lnTo>
                    <a:lnTo>
                      <a:pt x="0" y="276225"/>
                    </a:lnTo>
                    <a:lnTo>
                      <a:pt x="59531" y="276225"/>
                    </a:lnTo>
                    <a:lnTo>
                      <a:pt x="59531" y="27622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 10"/>
              <p:cNvSpPr/>
              <p:nvPr/>
            </p:nvSpPr>
            <p:spPr>
              <a:xfrm>
                <a:off x="2212181" y="7541419"/>
                <a:ext cx="311944" cy="288131"/>
              </a:xfrm>
              <a:custGeom>
                <a:avLst/>
                <a:gdLst>
                  <a:gd name="connsiteX0" fmla="*/ 311944 w 311944"/>
                  <a:gd name="connsiteY0" fmla="*/ 0 h 288131"/>
                  <a:gd name="connsiteX1" fmla="*/ 0 w 311944"/>
                  <a:gd name="connsiteY1" fmla="*/ 0 h 288131"/>
                  <a:gd name="connsiteX2" fmla="*/ 2382 w 311944"/>
                  <a:gd name="connsiteY2" fmla="*/ 288131 h 288131"/>
                  <a:gd name="connsiteX3" fmla="*/ 47625 w 311944"/>
                  <a:gd name="connsiteY3" fmla="*/ 288131 h 28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944" h="288131">
                    <a:moveTo>
                      <a:pt x="311944" y="0"/>
                    </a:moveTo>
                    <a:lnTo>
                      <a:pt x="0" y="0"/>
                    </a:lnTo>
                    <a:lnTo>
                      <a:pt x="2382" y="288131"/>
                    </a:lnTo>
                    <a:lnTo>
                      <a:pt x="47625" y="28813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 12"/>
              <p:cNvSpPr/>
              <p:nvPr/>
            </p:nvSpPr>
            <p:spPr>
              <a:xfrm>
                <a:off x="2687973" y="7053263"/>
                <a:ext cx="148097" cy="338137"/>
              </a:xfrm>
              <a:custGeom>
                <a:avLst/>
                <a:gdLst>
                  <a:gd name="connsiteX0" fmla="*/ 54769 w 152400"/>
                  <a:gd name="connsiteY0" fmla="*/ 338137 h 338137"/>
                  <a:gd name="connsiteX1" fmla="*/ 0 w 152400"/>
                  <a:gd name="connsiteY1" fmla="*/ 338137 h 338137"/>
                  <a:gd name="connsiteX2" fmla="*/ 4762 w 152400"/>
                  <a:gd name="connsiteY2" fmla="*/ 0 h 338137"/>
                  <a:gd name="connsiteX3" fmla="*/ 152400 w 152400"/>
                  <a:gd name="connsiteY3" fmla="*/ 0 h 338137"/>
                  <a:gd name="connsiteX0" fmla="*/ 50466 w 148097"/>
                  <a:gd name="connsiteY0" fmla="*/ 338137 h 338137"/>
                  <a:gd name="connsiteX1" fmla="*/ 460 w 148097"/>
                  <a:gd name="connsiteY1" fmla="*/ 338137 h 338137"/>
                  <a:gd name="connsiteX2" fmla="*/ 459 w 148097"/>
                  <a:gd name="connsiteY2" fmla="*/ 0 h 338137"/>
                  <a:gd name="connsiteX3" fmla="*/ 148097 w 148097"/>
                  <a:gd name="connsiteY3" fmla="*/ 0 h 338137"/>
                  <a:gd name="connsiteX0" fmla="*/ 57609 w 148097"/>
                  <a:gd name="connsiteY0" fmla="*/ 333374 h 338137"/>
                  <a:gd name="connsiteX1" fmla="*/ 460 w 148097"/>
                  <a:gd name="connsiteY1" fmla="*/ 338137 h 338137"/>
                  <a:gd name="connsiteX2" fmla="*/ 459 w 148097"/>
                  <a:gd name="connsiteY2" fmla="*/ 0 h 338137"/>
                  <a:gd name="connsiteX3" fmla="*/ 148097 w 148097"/>
                  <a:gd name="connsiteY3" fmla="*/ 0 h 338137"/>
                  <a:gd name="connsiteX0" fmla="*/ 57609 w 148097"/>
                  <a:gd name="connsiteY0" fmla="*/ 342899 h 342899"/>
                  <a:gd name="connsiteX1" fmla="*/ 460 w 148097"/>
                  <a:gd name="connsiteY1" fmla="*/ 338137 h 342899"/>
                  <a:gd name="connsiteX2" fmla="*/ 459 w 148097"/>
                  <a:gd name="connsiteY2" fmla="*/ 0 h 342899"/>
                  <a:gd name="connsiteX3" fmla="*/ 148097 w 148097"/>
                  <a:gd name="connsiteY3" fmla="*/ 0 h 342899"/>
                  <a:gd name="connsiteX0" fmla="*/ 62371 w 148097"/>
                  <a:gd name="connsiteY0" fmla="*/ 338136 h 338137"/>
                  <a:gd name="connsiteX1" fmla="*/ 460 w 148097"/>
                  <a:gd name="connsiteY1" fmla="*/ 338137 h 338137"/>
                  <a:gd name="connsiteX2" fmla="*/ 459 w 148097"/>
                  <a:gd name="connsiteY2" fmla="*/ 0 h 338137"/>
                  <a:gd name="connsiteX3" fmla="*/ 148097 w 148097"/>
                  <a:gd name="connsiteY3" fmla="*/ 0 h 338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8097" h="338137">
                    <a:moveTo>
                      <a:pt x="62371" y="338136"/>
                    </a:moveTo>
                    <a:lnTo>
                      <a:pt x="460" y="338137"/>
                    </a:lnTo>
                    <a:cubicBezTo>
                      <a:pt x="2047" y="225425"/>
                      <a:pt x="-1128" y="112712"/>
                      <a:pt x="459" y="0"/>
                    </a:cubicBezTo>
                    <a:lnTo>
                      <a:pt x="148097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 13"/>
              <p:cNvSpPr/>
              <p:nvPr/>
            </p:nvSpPr>
            <p:spPr>
              <a:xfrm>
                <a:off x="2828927" y="6865144"/>
                <a:ext cx="76201" cy="376467"/>
              </a:xfrm>
              <a:custGeom>
                <a:avLst/>
                <a:gdLst>
                  <a:gd name="connsiteX0" fmla="*/ 50006 w 50006"/>
                  <a:gd name="connsiteY0" fmla="*/ 383381 h 383381"/>
                  <a:gd name="connsiteX1" fmla="*/ 0 w 50006"/>
                  <a:gd name="connsiteY1" fmla="*/ 381000 h 383381"/>
                  <a:gd name="connsiteX2" fmla="*/ 0 w 50006"/>
                  <a:gd name="connsiteY2" fmla="*/ 0 h 383381"/>
                  <a:gd name="connsiteX3" fmla="*/ 30956 w 50006"/>
                  <a:gd name="connsiteY3" fmla="*/ 2381 h 383381"/>
                  <a:gd name="connsiteX4" fmla="*/ 30956 w 50006"/>
                  <a:gd name="connsiteY4" fmla="*/ 2381 h 383381"/>
                  <a:gd name="connsiteX0" fmla="*/ 50006 w 50006"/>
                  <a:gd name="connsiteY0" fmla="*/ 376238 h 381000"/>
                  <a:gd name="connsiteX1" fmla="*/ 0 w 50006"/>
                  <a:gd name="connsiteY1" fmla="*/ 381000 h 381000"/>
                  <a:gd name="connsiteX2" fmla="*/ 0 w 50006"/>
                  <a:gd name="connsiteY2" fmla="*/ 0 h 381000"/>
                  <a:gd name="connsiteX3" fmla="*/ 30956 w 50006"/>
                  <a:gd name="connsiteY3" fmla="*/ 2381 h 381000"/>
                  <a:gd name="connsiteX4" fmla="*/ 30956 w 50006"/>
                  <a:gd name="connsiteY4" fmla="*/ 2381 h 381000"/>
                  <a:gd name="connsiteX0" fmla="*/ 52388 w 52388"/>
                  <a:gd name="connsiteY0" fmla="*/ 378619 h 381000"/>
                  <a:gd name="connsiteX1" fmla="*/ 0 w 52388"/>
                  <a:gd name="connsiteY1" fmla="*/ 381000 h 381000"/>
                  <a:gd name="connsiteX2" fmla="*/ 0 w 52388"/>
                  <a:gd name="connsiteY2" fmla="*/ 0 h 381000"/>
                  <a:gd name="connsiteX3" fmla="*/ 30956 w 52388"/>
                  <a:gd name="connsiteY3" fmla="*/ 2381 h 381000"/>
                  <a:gd name="connsiteX4" fmla="*/ 30956 w 52388"/>
                  <a:gd name="connsiteY4" fmla="*/ 2381 h 381000"/>
                  <a:gd name="connsiteX0" fmla="*/ 50007 w 50007"/>
                  <a:gd name="connsiteY0" fmla="*/ 383382 h 383382"/>
                  <a:gd name="connsiteX1" fmla="*/ 0 w 50007"/>
                  <a:gd name="connsiteY1" fmla="*/ 381000 h 383382"/>
                  <a:gd name="connsiteX2" fmla="*/ 0 w 50007"/>
                  <a:gd name="connsiteY2" fmla="*/ 0 h 383382"/>
                  <a:gd name="connsiteX3" fmla="*/ 30956 w 50007"/>
                  <a:gd name="connsiteY3" fmla="*/ 2381 h 383382"/>
                  <a:gd name="connsiteX4" fmla="*/ 30956 w 50007"/>
                  <a:gd name="connsiteY4" fmla="*/ 2381 h 383382"/>
                  <a:gd name="connsiteX0" fmla="*/ 54770 w 54770"/>
                  <a:gd name="connsiteY0" fmla="*/ 378620 h 381000"/>
                  <a:gd name="connsiteX1" fmla="*/ 0 w 54770"/>
                  <a:gd name="connsiteY1" fmla="*/ 381000 h 381000"/>
                  <a:gd name="connsiteX2" fmla="*/ 0 w 54770"/>
                  <a:gd name="connsiteY2" fmla="*/ 0 h 381000"/>
                  <a:gd name="connsiteX3" fmla="*/ 30956 w 54770"/>
                  <a:gd name="connsiteY3" fmla="*/ 2381 h 381000"/>
                  <a:gd name="connsiteX4" fmla="*/ 30956 w 54770"/>
                  <a:gd name="connsiteY4" fmla="*/ 2381 h 381000"/>
                  <a:gd name="connsiteX0" fmla="*/ 54770 w 54770"/>
                  <a:gd name="connsiteY0" fmla="*/ 383382 h 383382"/>
                  <a:gd name="connsiteX1" fmla="*/ 0 w 54770"/>
                  <a:gd name="connsiteY1" fmla="*/ 381000 h 383382"/>
                  <a:gd name="connsiteX2" fmla="*/ 0 w 54770"/>
                  <a:gd name="connsiteY2" fmla="*/ 0 h 383382"/>
                  <a:gd name="connsiteX3" fmla="*/ 30956 w 54770"/>
                  <a:gd name="connsiteY3" fmla="*/ 2381 h 383382"/>
                  <a:gd name="connsiteX4" fmla="*/ 30956 w 54770"/>
                  <a:gd name="connsiteY4" fmla="*/ 2381 h 383382"/>
                  <a:gd name="connsiteX0" fmla="*/ 54770 w 54770"/>
                  <a:gd name="connsiteY0" fmla="*/ 376238 h 381000"/>
                  <a:gd name="connsiteX1" fmla="*/ 0 w 54770"/>
                  <a:gd name="connsiteY1" fmla="*/ 381000 h 381000"/>
                  <a:gd name="connsiteX2" fmla="*/ 0 w 54770"/>
                  <a:gd name="connsiteY2" fmla="*/ 0 h 381000"/>
                  <a:gd name="connsiteX3" fmla="*/ 30956 w 54770"/>
                  <a:gd name="connsiteY3" fmla="*/ 2381 h 381000"/>
                  <a:gd name="connsiteX4" fmla="*/ 30956 w 54770"/>
                  <a:gd name="connsiteY4" fmla="*/ 2381 h 381000"/>
                  <a:gd name="connsiteX0" fmla="*/ 54770 w 54770"/>
                  <a:gd name="connsiteY0" fmla="*/ 383382 h 383382"/>
                  <a:gd name="connsiteX1" fmla="*/ 0 w 54770"/>
                  <a:gd name="connsiteY1" fmla="*/ 381000 h 383382"/>
                  <a:gd name="connsiteX2" fmla="*/ 0 w 54770"/>
                  <a:gd name="connsiteY2" fmla="*/ 0 h 383382"/>
                  <a:gd name="connsiteX3" fmla="*/ 30956 w 54770"/>
                  <a:gd name="connsiteY3" fmla="*/ 2381 h 383382"/>
                  <a:gd name="connsiteX4" fmla="*/ 30956 w 54770"/>
                  <a:gd name="connsiteY4" fmla="*/ 2381 h 383382"/>
                  <a:gd name="connsiteX0" fmla="*/ 54770 w 54770"/>
                  <a:gd name="connsiteY0" fmla="*/ 383382 h 383382"/>
                  <a:gd name="connsiteX1" fmla="*/ 0 w 54770"/>
                  <a:gd name="connsiteY1" fmla="*/ 381000 h 383382"/>
                  <a:gd name="connsiteX2" fmla="*/ 0 w 54770"/>
                  <a:gd name="connsiteY2" fmla="*/ 0 h 383382"/>
                  <a:gd name="connsiteX3" fmla="*/ 30956 w 54770"/>
                  <a:gd name="connsiteY3" fmla="*/ 2381 h 383382"/>
                  <a:gd name="connsiteX4" fmla="*/ 30956 w 54770"/>
                  <a:gd name="connsiteY4" fmla="*/ 2381 h 383382"/>
                  <a:gd name="connsiteX0" fmla="*/ 54770 w 54770"/>
                  <a:gd name="connsiteY0" fmla="*/ 383382 h 383382"/>
                  <a:gd name="connsiteX1" fmla="*/ 0 w 54770"/>
                  <a:gd name="connsiteY1" fmla="*/ 381000 h 383382"/>
                  <a:gd name="connsiteX2" fmla="*/ 0 w 54770"/>
                  <a:gd name="connsiteY2" fmla="*/ 0 h 383382"/>
                  <a:gd name="connsiteX3" fmla="*/ 30956 w 54770"/>
                  <a:gd name="connsiteY3" fmla="*/ 2381 h 383382"/>
                  <a:gd name="connsiteX4" fmla="*/ 30956 w 54770"/>
                  <a:gd name="connsiteY4" fmla="*/ 2381 h 383382"/>
                  <a:gd name="connsiteX0" fmla="*/ 59532 w 59532"/>
                  <a:gd name="connsiteY0" fmla="*/ 376239 h 381000"/>
                  <a:gd name="connsiteX1" fmla="*/ 0 w 59532"/>
                  <a:gd name="connsiteY1" fmla="*/ 381000 h 381000"/>
                  <a:gd name="connsiteX2" fmla="*/ 0 w 59532"/>
                  <a:gd name="connsiteY2" fmla="*/ 0 h 381000"/>
                  <a:gd name="connsiteX3" fmla="*/ 30956 w 59532"/>
                  <a:gd name="connsiteY3" fmla="*/ 2381 h 381000"/>
                  <a:gd name="connsiteX4" fmla="*/ 30956 w 59532"/>
                  <a:gd name="connsiteY4" fmla="*/ 2381 h 381000"/>
                  <a:gd name="connsiteX0" fmla="*/ 59532 w 59532"/>
                  <a:gd name="connsiteY0" fmla="*/ 383383 h 383383"/>
                  <a:gd name="connsiteX1" fmla="*/ 0 w 59532"/>
                  <a:gd name="connsiteY1" fmla="*/ 381000 h 383383"/>
                  <a:gd name="connsiteX2" fmla="*/ 0 w 59532"/>
                  <a:gd name="connsiteY2" fmla="*/ 0 h 383383"/>
                  <a:gd name="connsiteX3" fmla="*/ 30956 w 59532"/>
                  <a:gd name="connsiteY3" fmla="*/ 2381 h 383383"/>
                  <a:gd name="connsiteX4" fmla="*/ 30956 w 59532"/>
                  <a:gd name="connsiteY4" fmla="*/ 2381 h 383383"/>
                  <a:gd name="connsiteX0" fmla="*/ 76201 w 76201"/>
                  <a:gd name="connsiteY0" fmla="*/ 378621 h 381000"/>
                  <a:gd name="connsiteX1" fmla="*/ 0 w 76201"/>
                  <a:gd name="connsiteY1" fmla="*/ 381000 h 381000"/>
                  <a:gd name="connsiteX2" fmla="*/ 0 w 76201"/>
                  <a:gd name="connsiteY2" fmla="*/ 0 h 381000"/>
                  <a:gd name="connsiteX3" fmla="*/ 30956 w 76201"/>
                  <a:gd name="connsiteY3" fmla="*/ 2381 h 381000"/>
                  <a:gd name="connsiteX4" fmla="*/ 30956 w 76201"/>
                  <a:gd name="connsiteY4" fmla="*/ 2381 h 381000"/>
                  <a:gd name="connsiteX0" fmla="*/ 76201 w 76201"/>
                  <a:gd name="connsiteY0" fmla="*/ 378621 h 381000"/>
                  <a:gd name="connsiteX1" fmla="*/ 0 w 76201"/>
                  <a:gd name="connsiteY1" fmla="*/ 381000 h 381000"/>
                  <a:gd name="connsiteX2" fmla="*/ 0 w 76201"/>
                  <a:gd name="connsiteY2" fmla="*/ 0 h 381000"/>
                  <a:gd name="connsiteX3" fmla="*/ 30956 w 76201"/>
                  <a:gd name="connsiteY3" fmla="*/ 2381 h 381000"/>
                  <a:gd name="connsiteX4" fmla="*/ 30956 w 76201"/>
                  <a:gd name="connsiteY4" fmla="*/ 2381 h 381000"/>
                  <a:gd name="connsiteX0" fmla="*/ 76201 w 76201"/>
                  <a:gd name="connsiteY0" fmla="*/ 378621 h 378726"/>
                  <a:gd name="connsiteX1" fmla="*/ 2381 w 76201"/>
                  <a:gd name="connsiteY1" fmla="*/ 376238 h 378726"/>
                  <a:gd name="connsiteX2" fmla="*/ 0 w 76201"/>
                  <a:gd name="connsiteY2" fmla="*/ 0 h 378726"/>
                  <a:gd name="connsiteX3" fmla="*/ 30956 w 76201"/>
                  <a:gd name="connsiteY3" fmla="*/ 2381 h 378726"/>
                  <a:gd name="connsiteX4" fmla="*/ 30956 w 76201"/>
                  <a:gd name="connsiteY4" fmla="*/ 2381 h 378726"/>
                  <a:gd name="connsiteX0" fmla="*/ 76201 w 76201"/>
                  <a:gd name="connsiteY0" fmla="*/ 373858 h 376238"/>
                  <a:gd name="connsiteX1" fmla="*/ 2381 w 76201"/>
                  <a:gd name="connsiteY1" fmla="*/ 376238 h 376238"/>
                  <a:gd name="connsiteX2" fmla="*/ 0 w 76201"/>
                  <a:gd name="connsiteY2" fmla="*/ 0 h 376238"/>
                  <a:gd name="connsiteX3" fmla="*/ 30956 w 76201"/>
                  <a:gd name="connsiteY3" fmla="*/ 2381 h 376238"/>
                  <a:gd name="connsiteX4" fmla="*/ 30956 w 76201"/>
                  <a:gd name="connsiteY4" fmla="*/ 2381 h 376238"/>
                  <a:gd name="connsiteX0" fmla="*/ 76201 w 76201"/>
                  <a:gd name="connsiteY0" fmla="*/ 376239 h 376467"/>
                  <a:gd name="connsiteX1" fmla="*/ 2381 w 76201"/>
                  <a:gd name="connsiteY1" fmla="*/ 376238 h 376467"/>
                  <a:gd name="connsiteX2" fmla="*/ 0 w 76201"/>
                  <a:gd name="connsiteY2" fmla="*/ 0 h 376467"/>
                  <a:gd name="connsiteX3" fmla="*/ 30956 w 76201"/>
                  <a:gd name="connsiteY3" fmla="*/ 2381 h 376467"/>
                  <a:gd name="connsiteX4" fmla="*/ 30956 w 76201"/>
                  <a:gd name="connsiteY4" fmla="*/ 2381 h 37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1" h="376467">
                    <a:moveTo>
                      <a:pt x="76201" y="376239"/>
                    </a:moveTo>
                    <a:cubicBezTo>
                      <a:pt x="34133" y="377032"/>
                      <a:pt x="27781" y="375445"/>
                      <a:pt x="2381" y="376238"/>
                    </a:cubicBezTo>
                    <a:cubicBezTo>
                      <a:pt x="1587" y="250825"/>
                      <a:pt x="794" y="125413"/>
                      <a:pt x="0" y="0"/>
                    </a:cubicBezTo>
                    <a:lnTo>
                      <a:pt x="30956" y="2381"/>
                    </a:lnTo>
                    <a:lnTo>
                      <a:pt x="30956" y="238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 14"/>
              <p:cNvSpPr/>
              <p:nvPr/>
            </p:nvSpPr>
            <p:spPr>
              <a:xfrm>
                <a:off x="2855120" y="6643688"/>
                <a:ext cx="64294" cy="450056"/>
              </a:xfrm>
              <a:custGeom>
                <a:avLst/>
                <a:gdLst>
                  <a:gd name="connsiteX0" fmla="*/ 64294 w 64294"/>
                  <a:gd name="connsiteY0" fmla="*/ 450056 h 450056"/>
                  <a:gd name="connsiteX1" fmla="*/ 0 w 64294"/>
                  <a:gd name="connsiteY1" fmla="*/ 447675 h 450056"/>
                  <a:gd name="connsiteX2" fmla="*/ 2382 w 64294"/>
                  <a:gd name="connsiteY2" fmla="*/ 0 h 450056"/>
                  <a:gd name="connsiteX3" fmla="*/ 52388 w 64294"/>
                  <a:gd name="connsiteY3" fmla="*/ 0 h 450056"/>
                  <a:gd name="connsiteX4" fmla="*/ 52388 w 64294"/>
                  <a:gd name="connsiteY4" fmla="*/ 0 h 45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294" h="450056">
                    <a:moveTo>
                      <a:pt x="64294" y="450056"/>
                    </a:moveTo>
                    <a:lnTo>
                      <a:pt x="0" y="447675"/>
                    </a:lnTo>
                    <a:lnTo>
                      <a:pt x="2382" y="0"/>
                    </a:lnTo>
                    <a:lnTo>
                      <a:pt x="52388" y="0"/>
                    </a:lnTo>
                    <a:lnTo>
                      <a:pt x="52388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 15"/>
              <p:cNvSpPr/>
              <p:nvPr/>
            </p:nvSpPr>
            <p:spPr>
              <a:xfrm>
                <a:off x="2950368" y="6793706"/>
                <a:ext cx="85725" cy="150019"/>
              </a:xfrm>
              <a:custGeom>
                <a:avLst/>
                <a:gdLst>
                  <a:gd name="connsiteX0" fmla="*/ 50007 w 85725"/>
                  <a:gd name="connsiteY0" fmla="*/ 150019 h 150019"/>
                  <a:gd name="connsiteX1" fmla="*/ 0 w 85725"/>
                  <a:gd name="connsiteY1" fmla="*/ 150019 h 150019"/>
                  <a:gd name="connsiteX2" fmla="*/ 0 w 85725"/>
                  <a:gd name="connsiteY2" fmla="*/ 0 h 150019"/>
                  <a:gd name="connsiteX3" fmla="*/ 85725 w 85725"/>
                  <a:gd name="connsiteY3" fmla="*/ 0 h 15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725" h="150019">
                    <a:moveTo>
                      <a:pt x="50007" y="150019"/>
                    </a:moveTo>
                    <a:lnTo>
                      <a:pt x="0" y="150019"/>
                    </a:lnTo>
                    <a:lnTo>
                      <a:pt x="0" y="0"/>
                    </a:lnTo>
                    <a:lnTo>
                      <a:pt x="85725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 17"/>
              <p:cNvSpPr/>
              <p:nvPr/>
            </p:nvSpPr>
            <p:spPr>
              <a:xfrm>
                <a:off x="2900364" y="6422231"/>
                <a:ext cx="52387" cy="445294"/>
              </a:xfrm>
              <a:custGeom>
                <a:avLst/>
                <a:gdLst>
                  <a:gd name="connsiteX0" fmla="*/ 52387 w 52387"/>
                  <a:gd name="connsiteY0" fmla="*/ 445294 h 445294"/>
                  <a:gd name="connsiteX1" fmla="*/ 0 w 52387"/>
                  <a:gd name="connsiteY1" fmla="*/ 442913 h 445294"/>
                  <a:gd name="connsiteX2" fmla="*/ 2381 w 52387"/>
                  <a:gd name="connsiteY2" fmla="*/ 0 h 445294"/>
                  <a:gd name="connsiteX3" fmla="*/ 33337 w 52387"/>
                  <a:gd name="connsiteY3" fmla="*/ 0 h 4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387" h="445294">
                    <a:moveTo>
                      <a:pt x="52387" y="445294"/>
                    </a:moveTo>
                    <a:lnTo>
                      <a:pt x="0" y="442913"/>
                    </a:lnTo>
                    <a:cubicBezTo>
                      <a:pt x="794" y="295275"/>
                      <a:pt x="1587" y="147638"/>
                      <a:pt x="2381" y="0"/>
                    </a:cubicBezTo>
                    <a:lnTo>
                      <a:pt x="33337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 20"/>
              <p:cNvSpPr/>
              <p:nvPr/>
            </p:nvSpPr>
            <p:spPr>
              <a:xfrm>
                <a:off x="2956470" y="6203795"/>
                <a:ext cx="57150" cy="180974"/>
              </a:xfrm>
              <a:custGeom>
                <a:avLst/>
                <a:gdLst>
                  <a:gd name="connsiteX0" fmla="*/ 54769 w 54769"/>
                  <a:gd name="connsiteY0" fmla="*/ 2381 h 176212"/>
                  <a:gd name="connsiteX1" fmla="*/ 0 w 54769"/>
                  <a:gd name="connsiteY1" fmla="*/ 0 h 176212"/>
                  <a:gd name="connsiteX2" fmla="*/ 2382 w 54769"/>
                  <a:gd name="connsiteY2" fmla="*/ 176212 h 176212"/>
                  <a:gd name="connsiteX3" fmla="*/ 2382 w 54769"/>
                  <a:gd name="connsiteY3" fmla="*/ 176212 h 176212"/>
                  <a:gd name="connsiteX0" fmla="*/ 57150 w 57150"/>
                  <a:gd name="connsiteY0" fmla="*/ 0 h 176212"/>
                  <a:gd name="connsiteX1" fmla="*/ 0 w 57150"/>
                  <a:gd name="connsiteY1" fmla="*/ 0 h 176212"/>
                  <a:gd name="connsiteX2" fmla="*/ 2382 w 57150"/>
                  <a:gd name="connsiteY2" fmla="*/ 176212 h 176212"/>
                  <a:gd name="connsiteX3" fmla="*/ 2382 w 57150"/>
                  <a:gd name="connsiteY3" fmla="*/ 176212 h 176212"/>
                  <a:gd name="connsiteX0" fmla="*/ 57150 w 57150"/>
                  <a:gd name="connsiteY0" fmla="*/ 0 h 176212"/>
                  <a:gd name="connsiteX1" fmla="*/ 0 w 57150"/>
                  <a:gd name="connsiteY1" fmla="*/ 0 h 176212"/>
                  <a:gd name="connsiteX2" fmla="*/ 2382 w 57150"/>
                  <a:gd name="connsiteY2" fmla="*/ 176212 h 176212"/>
                  <a:gd name="connsiteX3" fmla="*/ 2382 w 57150"/>
                  <a:gd name="connsiteY3" fmla="*/ 164306 h 176212"/>
                  <a:gd name="connsiteX0" fmla="*/ 57150 w 57150"/>
                  <a:gd name="connsiteY0" fmla="*/ 0 h 176212"/>
                  <a:gd name="connsiteX1" fmla="*/ 0 w 57150"/>
                  <a:gd name="connsiteY1" fmla="*/ 0 h 176212"/>
                  <a:gd name="connsiteX2" fmla="*/ 2382 w 57150"/>
                  <a:gd name="connsiteY2" fmla="*/ 176212 h 176212"/>
                  <a:gd name="connsiteX3" fmla="*/ 2382 w 57150"/>
                  <a:gd name="connsiteY3" fmla="*/ 107156 h 176212"/>
                  <a:gd name="connsiteX0" fmla="*/ 57150 w 69057"/>
                  <a:gd name="connsiteY0" fmla="*/ 0 h 176212"/>
                  <a:gd name="connsiteX1" fmla="*/ 0 w 69057"/>
                  <a:gd name="connsiteY1" fmla="*/ 0 h 176212"/>
                  <a:gd name="connsiteX2" fmla="*/ 69057 w 69057"/>
                  <a:gd name="connsiteY2" fmla="*/ 176212 h 176212"/>
                  <a:gd name="connsiteX3" fmla="*/ 2382 w 69057"/>
                  <a:gd name="connsiteY3" fmla="*/ 107156 h 176212"/>
                  <a:gd name="connsiteX0" fmla="*/ 61911 w 73818"/>
                  <a:gd name="connsiteY0" fmla="*/ 0 h 247650"/>
                  <a:gd name="connsiteX1" fmla="*/ 4761 w 73818"/>
                  <a:gd name="connsiteY1" fmla="*/ 0 h 247650"/>
                  <a:gd name="connsiteX2" fmla="*/ 73818 w 73818"/>
                  <a:gd name="connsiteY2" fmla="*/ 176212 h 247650"/>
                  <a:gd name="connsiteX3" fmla="*/ 0 w 73818"/>
                  <a:gd name="connsiteY3" fmla="*/ 247650 h 247650"/>
                  <a:gd name="connsiteX0" fmla="*/ 61911 w 61911"/>
                  <a:gd name="connsiteY0" fmla="*/ 0 h 247650"/>
                  <a:gd name="connsiteX1" fmla="*/ 4761 w 61911"/>
                  <a:gd name="connsiteY1" fmla="*/ 0 h 247650"/>
                  <a:gd name="connsiteX2" fmla="*/ 7143 w 61911"/>
                  <a:gd name="connsiteY2" fmla="*/ 180974 h 247650"/>
                  <a:gd name="connsiteX3" fmla="*/ 0 w 61911"/>
                  <a:gd name="connsiteY3" fmla="*/ 247650 h 247650"/>
                  <a:gd name="connsiteX0" fmla="*/ 57150 w 57150"/>
                  <a:gd name="connsiteY0" fmla="*/ 0 h 185737"/>
                  <a:gd name="connsiteX1" fmla="*/ 0 w 57150"/>
                  <a:gd name="connsiteY1" fmla="*/ 0 h 185737"/>
                  <a:gd name="connsiteX2" fmla="*/ 2382 w 57150"/>
                  <a:gd name="connsiteY2" fmla="*/ 180974 h 185737"/>
                  <a:gd name="connsiteX3" fmla="*/ 35721 w 57150"/>
                  <a:gd name="connsiteY3" fmla="*/ 185737 h 185737"/>
                  <a:gd name="connsiteX0" fmla="*/ 57150 w 57150"/>
                  <a:gd name="connsiteY0" fmla="*/ 0 h 180974"/>
                  <a:gd name="connsiteX1" fmla="*/ 0 w 57150"/>
                  <a:gd name="connsiteY1" fmla="*/ 0 h 180974"/>
                  <a:gd name="connsiteX2" fmla="*/ 2382 w 57150"/>
                  <a:gd name="connsiteY2" fmla="*/ 180974 h 180974"/>
                  <a:gd name="connsiteX3" fmla="*/ 40484 w 57150"/>
                  <a:gd name="connsiteY3" fmla="*/ 180974 h 18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80974">
                    <a:moveTo>
                      <a:pt x="57150" y="0"/>
                    </a:moveTo>
                    <a:lnTo>
                      <a:pt x="0" y="0"/>
                    </a:lnTo>
                    <a:lnTo>
                      <a:pt x="2382" y="180974"/>
                    </a:lnTo>
                    <a:lnTo>
                      <a:pt x="40484" y="180974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 543"/>
              <p:cNvSpPr/>
              <p:nvPr/>
            </p:nvSpPr>
            <p:spPr>
              <a:xfrm>
                <a:off x="2983711" y="6496049"/>
                <a:ext cx="45719" cy="150019"/>
              </a:xfrm>
              <a:custGeom>
                <a:avLst/>
                <a:gdLst>
                  <a:gd name="connsiteX0" fmla="*/ 50007 w 85725"/>
                  <a:gd name="connsiteY0" fmla="*/ 150019 h 150019"/>
                  <a:gd name="connsiteX1" fmla="*/ 0 w 85725"/>
                  <a:gd name="connsiteY1" fmla="*/ 150019 h 150019"/>
                  <a:gd name="connsiteX2" fmla="*/ 0 w 85725"/>
                  <a:gd name="connsiteY2" fmla="*/ 0 h 150019"/>
                  <a:gd name="connsiteX3" fmla="*/ 85725 w 85725"/>
                  <a:gd name="connsiteY3" fmla="*/ 0 h 150019"/>
                  <a:gd name="connsiteX0" fmla="*/ 50007 w 59531"/>
                  <a:gd name="connsiteY0" fmla="*/ 150019 h 150019"/>
                  <a:gd name="connsiteX1" fmla="*/ 0 w 59531"/>
                  <a:gd name="connsiteY1" fmla="*/ 150019 h 150019"/>
                  <a:gd name="connsiteX2" fmla="*/ 0 w 59531"/>
                  <a:gd name="connsiteY2" fmla="*/ 0 h 150019"/>
                  <a:gd name="connsiteX3" fmla="*/ 59531 w 59531"/>
                  <a:gd name="connsiteY3" fmla="*/ 0 h 150019"/>
                  <a:gd name="connsiteX0" fmla="*/ 35720 w 59531"/>
                  <a:gd name="connsiteY0" fmla="*/ 154781 h 154781"/>
                  <a:gd name="connsiteX1" fmla="*/ 0 w 59531"/>
                  <a:gd name="connsiteY1" fmla="*/ 150019 h 154781"/>
                  <a:gd name="connsiteX2" fmla="*/ 0 w 59531"/>
                  <a:gd name="connsiteY2" fmla="*/ 0 h 154781"/>
                  <a:gd name="connsiteX3" fmla="*/ 59531 w 59531"/>
                  <a:gd name="connsiteY3" fmla="*/ 0 h 154781"/>
                  <a:gd name="connsiteX0" fmla="*/ 35720 w 42863"/>
                  <a:gd name="connsiteY0" fmla="*/ 154781 h 154781"/>
                  <a:gd name="connsiteX1" fmla="*/ 0 w 42863"/>
                  <a:gd name="connsiteY1" fmla="*/ 150019 h 154781"/>
                  <a:gd name="connsiteX2" fmla="*/ 0 w 42863"/>
                  <a:gd name="connsiteY2" fmla="*/ 0 h 154781"/>
                  <a:gd name="connsiteX3" fmla="*/ 42863 w 42863"/>
                  <a:gd name="connsiteY3" fmla="*/ 0 h 154781"/>
                  <a:gd name="connsiteX0" fmla="*/ 35720 w 42863"/>
                  <a:gd name="connsiteY0" fmla="*/ 150019 h 150019"/>
                  <a:gd name="connsiteX1" fmla="*/ 0 w 42863"/>
                  <a:gd name="connsiteY1" fmla="*/ 150019 h 150019"/>
                  <a:gd name="connsiteX2" fmla="*/ 0 w 42863"/>
                  <a:gd name="connsiteY2" fmla="*/ 0 h 150019"/>
                  <a:gd name="connsiteX3" fmla="*/ 42863 w 42863"/>
                  <a:gd name="connsiteY3" fmla="*/ 0 h 15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863" h="150019">
                    <a:moveTo>
                      <a:pt x="35720" y="150019"/>
                    </a:moveTo>
                    <a:lnTo>
                      <a:pt x="0" y="150019"/>
                    </a:lnTo>
                    <a:lnTo>
                      <a:pt x="0" y="0"/>
                    </a:lnTo>
                    <a:lnTo>
                      <a:pt x="42863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 544"/>
              <p:cNvSpPr/>
              <p:nvPr/>
            </p:nvSpPr>
            <p:spPr>
              <a:xfrm>
                <a:off x="2928943" y="6265069"/>
                <a:ext cx="57144" cy="310356"/>
              </a:xfrm>
              <a:custGeom>
                <a:avLst/>
                <a:gdLst>
                  <a:gd name="connsiteX0" fmla="*/ 50006 w 50006"/>
                  <a:gd name="connsiteY0" fmla="*/ 383381 h 383381"/>
                  <a:gd name="connsiteX1" fmla="*/ 0 w 50006"/>
                  <a:gd name="connsiteY1" fmla="*/ 381000 h 383381"/>
                  <a:gd name="connsiteX2" fmla="*/ 0 w 50006"/>
                  <a:gd name="connsiteY2" fmla="*/ 0 h 383381"/>
                  <a:gd name="connsiteX3" fmla="*/ 30956 w 50006"/>
                  <a:gd name="connsiteY3" fmla="*/ 2381 h 383381"/>
                  <a:gd name="connsiteX4" fmla="*/ 30956 w 50006"/>
                  <a:gd name="connsiteY4" fmla="*/ 2381 h 383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06" h="383381">
                    <a:moveTo>
                      <a:pt x="50006" y="383381"/>
                    </a:moveTo>
                    <a:lnTo>
                      <a:pt x="0" y="381000"/>
                    </a:lnTo>
                    <a:lnTo>
                      <a:pt x="0" y="0"/>
                    </a:lnTo>
                    <a:lnTo>
                      <a:pt x="30956" y="2381"/>
                    </a:lnTo>
                    <a:lnTo>
                      <a:pt x="30956" y="238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フリーフォーム 1014"/>
              <p:cNvSpPr/>
              <p:nvPr/>
            </p:nvSpPr>
            <p:spPr>
              <a:xfrm>
                <a:off x="2766907" y="5907653"/>
                <a:ext cx="90594" cy="155010"/>
              </a:xfrm>
              <a:custGeom>
                <a:avLst/>
                <a:gdLst>
                  <a:gd name="connsiteX0" fmla="*/ 78581 w 78581"/>
                  <a:gd name="connsiteY0" fmla="*/ 152400 h 157163"/>
                  <a:gd name="connsiteX1" fmla="*/ 2381 w 78581"/>
                  <a:gd name="connsiteY1" fmla="*/ 157163 h 157163"/>
                  <a:gd name="connsiteX2" fmla="*/ 0 w 78581"/>
                  <a:gd name="connsiteY2" fmla="*/ 0 h 157163"/>
                  <a:gd name="connsiteX3" fmla="*/ 42863 w 78581"/>
                  <a:gd name="connsiteY3" fmla="*/ 2382 h 157163"/>
                  <a:gd name="connsiteX0" fmla="*/ 88106 w 88106"/>
                  <a:gd name="connsiteY0" fmla="*/ 159544 h 159544"/>
                  <a:gd name="connsiteX1" fmla="*/ 2381 w 88106"/>
                  <a:gd name="connsiteY1" fmla="*/ 157163 h 159544"/>
                  <a:gd name="connsiteX2" fmla="*/ 0 w 88106"/>
                  <a:gd name="connsiteY2" fmla="*/ 0 h 159544"/>
                  <a:gd name="connsiteX3" fmla="*/ 42863 w 88106"/>
                  <a:gd name="connsiteY3" fmla="*/ 2382 h 159544"/>
                  <a:gd name="connsiteX0" fmla="*/ 88106 w 88106"/>
                  <a:gd name="connsiteY0" fmla="*/ 152400 h 157163"/>
                  <a:gd name="connsiteX1" fmla="*/ 2381 w 88106"/>
                  <a:gd name="connsiteY1" fmla="*/ 157163 h 157163"/>
                  <a:gd name="connsiteX2" fmla="*/ 0 w 88106"/>
                  <a:gd name="connsiteY2" fmla="*/ 0 h 157163"/>
                  <a:gd name="connsiteX3" fmla="*/ 42863 w 88106"/>
                  <a:gd name="connsiteY3" fmla="*/ 2382 h 157163"/>
                  <a:gd name="connsiteX0" fmla="*/ 88106 w 88106"/>
                  <a:gd name="connsiteY0" fmla="*/ 159544 h 159544"/>
                  <a:gd name="connsiteX1" fmla="*/ 2381 w 88106"/>
                  <a:gd name="connsiteY1" fmla="*/ 157163 h 159544"/>
                  <a:gd name="connsiteX2" fmla="*/ 0 w 88106"/>
                  <a:gd name="connsiteY2" fmla="*/ 0 h 159544"/>
                  <a:gd name="connsiteX3" fmla="*/ 42863 w 88106"/>
                  <a:gd name="connsiteY3" fmla="*/ 2382 h 159544"/>
                  <a:gd name="connsiteX0" fmla="*/ 121444 w 121444"/>
                  <a:gd name="connsiteY0" fmla="*/ 154781 h 157163"/>
                  <a:gd name="connsiteX1" fmla="*/ 2381 w 121444"/>
                  <a:gd name="connsiteY1" fmla="*/ 157163 h 157163"/>
                  <a:gd name="connsiteX2" fmla="*/ 0 w 121444"/>
                  <a:gd name="connsiteY2" fmla="*/ 0 h 157163"/>
                  <a:gd name="connsiteX3" fmla="*/ 42863 w 121444"/>
                  <a:gd name="connsiteY3" fmla="*/ 2382 h 157163"/>
                  <a:gd name="connsiteX0" fmla="*/ 121444 w 121444"/>
                  <a:gd name="connsiteY0" fmla="*/ 157162 h 157163"/>
                  <a:gd name="connsiteX1" fmla="*/ 2381 w 121444"/>
                  <a:gd name="connsiteY1" fmla="*/ 157163 h 157163"/>
                  <a:gd name="connsiteX2" fmla="*/ 0 w 121444"/>
                  <a:gd name="connsiteY2" fmla="*/ 0 h 157163"/>
                  <a:gd name="connsiteX3" fmla="*/ 42863 w 121444"/>
                  <a:gd name="connsiteY3" fmla="*/ 2382 h 157163"/>
                  <a:gd name="connsiteX0" fmla="*/ 92869 w 92869"/>
                  <a:gd name="connsiteY0" fmla="*/ 157162 h 157163"/>
                  <a:gd name="connsiteX1" fmla="*/ 2381 w 92869"/>
                  <a:gd name="connsiteY1" fmla="*/ 157163 h 157163"/>
                  <a:gd name="connsiteX2" fmla="*/ 0 w 92869"/>
                  <a:gd name="connsiteY2" fmla="*/ 0 h 157163"/>
                  <a:gd name="connsiteX3" fmla="*/ 42863 w 92869"/>
                  <a:gd name="connsiteY3" fmla="*/ 2382 h 157163"/>
                  <a:gd name="connsiteX0" fmla="*/ 90594 w 90594"/>
                  <a:gd name="connsiteY0" fmla="*/ 157162 h 157163"/>
                  <a:gd name="connsiteX1" fmla="*/ 106 w 90594"/>
                  <a:gd name="connsiteY1" fmla="*/ 157163 h 157163"/>
                  <a:gd name="connsiteX2" fmla="*/ 2487 w 90594"/>
                  <a:gd name="connsiteY2" fmla="*/ 0 h 157163"/>
                  <a:gd name="connsiteX3" fmla="*/ 40588 w 90594"/>
                  <a:gd name="connsiteY3" fmla="*/ 2382 h 157163"/>
                  <a:gd name="connsiteX0" fmla="*/ 90594 w 90594"/>
                  <a:gd name="connsiteY0" fmla="*/ 154781 h 154782"/>
                  <a:gd name="connsiteX1" fmla="*/ 106 w 90594"/>
                  <a:gd name="connsiteY1" fmla="*/ 154782 h 154782"/>
                  <a:gd name="connsiteX2" fmla="*/ 2487 w 90594"/>
                  <a:gd name="connsiteY2" fmla="*/ 0 h 154782"/>
                  <a:gd name="connsiteX3" fmla="*/ 40588 w 90594"/>
                  <a:gd name="connsiteY3" fmla="*/ 1 h 154782"/>
                  <a:gd name="connsiteX0" fmla="*/ 90594 w 90594"/>
                  <a:gd name="connsiteY0" fmla="*/ 154781 h 154782"/>
                  <a:gd name="connsiteX1" fmla="*/ 106 w 90594"/>
                  <a:gd name="connsiteY1" fmla="*/ 154782 h 154782"/>
                  <a:gd name="connsiteX2" fmla="*/ 2487 w 90594"/>
                  <a:gd name="connsiteY2" fmla="*/ 0 h 154782"/>
                  <a:gd name="connsiteX3" fmla="*/ 28682 w 90594"/>
                  <a:gd name="connsiteY3" fmla="*/ 2382 h 154782"/>
                  <a:gd name="connsiteX0" fmla="*/ 90594 w 90594"/>
                  <a:gd name="connsiteY0" fmla="*/ 155009 h 155010"/>
                  <a:gd name="connsiteX1" fmla="*/ 106 w 90594"/>
                  <a:gd name="connsiteY1" fmla="*/ 155010 h 155010"/>
                  <a:gd name="connsiteX2" fmla="*/ 2487 w 90594"/>
                  <a:gd name="connsiteY2" fmla="*/ 228 h 155010"/>
                  <a:gd name="connsiteX3" fmla="*/ 40588 w 90594"/>
                  <a:gd name="connsiteY3" fmla="*/ 229 h 155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94" h="155010">
                    <a:moveTo>
                      <a:pt x="90594" y="155009"/>
                    </a:moveTo>
                    <a:lnTo>
                      <a:pt x="106" y="155010"/>
                    </a:lnTo>
                    <a:cubicBezTo>
                      <a:pt x="-688" y="102622"/>
                      <a:pt x="3281" y="52616"/>
                      <a:pt x="2487" y="228"/>
                    </a:cubicBezTo>
                    <a:cubicBezTo>
                      <a:pt x="11219" y="1022"/>
                      <a:pt x="31856" y="-565"/>
                      <a:pt x="40588" y="229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フリーフォーム 1015"/>
              <p:cNvSpPr/>
              <p:nvPr/>
            </p:nvSpPr>
            <p:spPr>
              <a:xfrm>
                <a:off x="2640806" y="5979319"/>
                <a:ext cx="128588" cy="1245394"/>
              </a:xfrm>
              <a:custGeom>
                <a:avLst/>
                <a:gdLst>
                  <a:gd name="connsiteX0" fmla="*/ 128588 w 128588"/>
                  <a:gd name="connsiteY0" fmla="*/ 0 h 1245394"/>
                  <a:gd name="connsiteX1" fmla="*/ 0 w 128588"/>
                  <a:gd name="connsiteY1" fmla="*/ 2381 h 1245394"/>
                  <a:gd name="connsiteX2" fmla="*/ 2382 w 128588"/>
                  <a:gd name="connsiteY2" fmla="*/ 1245394 h 1245394"/>
                  <a:gd name="connsiteX3" fmla="*/ 47625 w 128588"/>
                  <a:gd name="connsiteY3" fmla="*/ 1243012 h 124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588" h="1245394">
                    <a:moveTo>
                      <a:pt x="128588" y="0"/>
                    </a:moveTo>
                    <a:lnTo>
                      <a:pt x="0" y="2381"/>
                    </a:lnTo>
                    <a:lnTo>
                      <a:pt x="2382" y="1245394"/>
                    </a:lnTo>
                    <a:lnTo>
                      <a:pt x="47625" y="124301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フリーフォーム 1016"/>
              <p:cNvSpPr/>
              <p:nvPr/>
            </p:nvSpPr>
            <p:spPr>
              <a:xfrm>
                <a:off x="2893219" y="5595938"/>
                <a:ext cx="90487" cy="157488"/>
              </a:xfrm>
              <a:custGeom>
                <a:avLst/>
                <a:gdLst>
                  <a:gd name="connsiteX0" fmla="*/ 0 w 90487"/>
                  <a:gd name="connsiteY0" fmla="*/ 0 h 161925"/>
                  <a:gd name="connsiteX1" fmla="*/ 2381 w 90487"/>
                  <a:gd name="connsiteY1" fmla="*/ 157162 h 161925"/>
                  <a:gd name="connsiteX2" fmla="*/ 90487 w 90487"/>
                  <a:gd name="connsiteY2" fmla="*/ 161925 h 161925"/>
                  <a:gd name="connsiteX0" fmla="*/ 0 w 90487"/>
                  <a:gd name="connsiteY0" fmla="*/ 0 h 157488"/>
                  <a:gd name="connsiteX1" fmla="*/ 2381 w 90487"/>
                  <a:gd name="connsiteY1" fmla="*/ 157162 h 157488"/>
                  <a:gd name="connsiteX2" fmla="*/ 90487 w 90487"/>
                  <a:gd name="connsiteY2" fmla="*/ 155531 h 15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487" h="157488">
                    <a:moveTo>
                      <a:pt x="0" y="0"/>
                    </a:moveTo>
                    <a:cubicBezTo>
                      <a:pt x="794" y="52387"/>
                      <a:pt x="1587" y="104775"/>
                      <a:pt x="2381" y="157162"/>
                    </a:cubicBezTo>
                    <a:cubicBezTo>
                      <a:pt x="31750" y="158750"/>
                      <a:pt x="61118" y="153943"/>
                      <a:pt x="90487" y="155531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 5"/>
              <p:cNvSpPr/>
              <p:nvPr/>
            </p:nvSpPr>
            <p:spPr>
              <a:xfrm>
                <a:off x="562708" y="5375868"/>
                <a:ext cx="2512088" cy="3195376"/>
              </a:xfrm>
              <a:custGeom>
                <a:avLst/>
                <a:gdLst>
                  <a:gd name="connsiteX0" fmla="*/ 904351 w 2512088"/>
                  <a:gd name="connsiteY0" fmla="*/ 0 h 3195376"/>
                  <a:gd name="connsiteX1" fmla="*/ 0 w 2512088"/>
                  <a:gd name="connsiteY1" fmla="*/ 10048 h 3195376"/>
                  <a:gd name="connsiteX2" fmla="*/ 10048 w 2512088"/>
                  <a:gd name="connsiteY2" fmla="*/ 3195376 h 3195376"/>
                  <a:gd name="connsiteX3" fmla="*/ 2512088 w 2512088"/>
                  <a:gd name="connsiteY3" fmla="*/ 3185328 h 3195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12088" h="3195376">
                    <a:moveTo>
                      <a:pt x="904351" y="0"/>
                    </a:moveTo>
                    <a:lnTo>
                      <a:pt x="0" y="10048"/>
                    </a:lnTo>
                    <a:cubicBezTo>
                      <a:pt x="3349" y="1071824"/>
                      <a:pt x="6699" y="2133600"/>
                      <a:pt x="10048" y="3195376"/>
                    </a:cubicBezTo>
                    <a:lnTo>
                      <a:pt x="2512088" y="318532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 11"/>
              <p:cNvSpPr/>
              <p:nvPr/>
            </p:nvSpPr>
            <p:spPr>
              <a:xfrm>
                <a:off x="1469204" y="3080629"/>
                <a:ext cx="985865" cy="4615982"/>
              </a:xfrm>
              <a:custGeom>
                <a:avLst/>
                <a:gdLst>
                  <a:gd name="connsiteX0" fmla="*/ 996594 w 996594"/>
                  <a:gd name="connsiteY0" fmla="*/ 0 h 4623371"/>
                  <a:gd name="connsiteX1" fmla="*/ 0 w 996594"/>
                  <a:gd name="connsiteY1" fmla="*/ 10274 h 4623371"/>
                  <a:gd name="connsiteX2" fmla="*/ 10275 w 996594"/>
                  <a:gd name="connsiteY2" fmla="*/ 4623371 h 4623371"/>
                  <a:gd name="connsiteX3" fmla="*/ 750014 w 996594"/>
                  <a:gd name="connsiteY3" fmla="*/ 4613097 h 4623371"/>
                  <a:gd name="connsiteX0" fmla="*/ 993710 w 993710"/>
                  <a:gd name="connsiteY0" fmla="*/ 0 h 4620486"/>
                  <a:gd name="connsiteX1" fmla="*/ 0 w 993710"/>
                  <a:gd name="connsiteY1" fmla="*/ 7389 h 4620486"/>
                  <a:gd name="connsiteX2" fmla="*/ 10275 w 993710"/>
                  <a:gd name="connsiteY2" fmla="*/ 4620486 h 4620486"/>
                  <a:gd name="connsiteX3" fmla="*/ 750014 w 993710"/>
                  <a:gd name="connsiteY3" fmla="*/ 4610212 h 4620486"/>
                  <a:gd name="connsiteX0" fmla="*/ 996595 w 996595"/>
                  <a:gd name="connsiteY0" fmla="*/ 0 h 4614717"/>
                  <a:gd name="connsiteX1" fmla="*/ 0 w 996595"/>
                  <a:gd name="connsiteY1" fmla="*/ 1620 h 4614717"/>
                  <a:gd name="connsiteX2" fmla="*/ 10275 w 996595"/>
                  <a:gd name="connsiteY2" fmla="*/ 4614717 h 4614717"/>
                  <a:gd name="connsiteX3" fmla="*/ 750014 w 996595"/>
                  <a:gd name="connsiteY3" fmla="*/ 4604443 h 4614717"/>
                  <a:gd name="connsiteX0" fmla="*/ 996595 w 996595"/>
                  <a:gd name="connsiteY0" fmla="*/ 0 h 4615982"/>
                  <a:gd name="connsiteX1" fmla="*/ 0 w 996595"/>
                  <a:gd name="connsiteY1" fmla="*/ 1620 h 4615982"/>
                  <a:gd name="connsiteX2" fmla="*/ 10275 w 996595"/>
                  <a:gd name="connsiteY2" fmla="*/ 4614717 h 4615982"/>
                  <a:gd name="connsiteX3" fmla="*/ 750014 w 996595"/>
                  <a:gd name="connsiteY3" fmla="*/ 4615982 h 4615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96595" h="4615982">
                    <a:moveTo>
                      <a:pt x="996595" y="0"/>
                    </a:moveTo>
                    <a:lnTo>
                      <a:pt x="0" y="1620"/>
                    </a:lnTo>
                    <a:lnTo>
                      <a:pt x="10275" y="4614717"/>
                    </a:lnTo>
                    <a:lnTo>
                      <a:pt x="750014" y="461598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 16"/>
              <p:cNvSpPr/>
              <p:nvPr/>
            </p:nvSpPr>
            <p:spPr>
              <a:xfrm>
                <a:off x="2589734" y="5681429"/>
                <a:ext cx="300537" cy="923992"/>
              </a:xfrm>
              <a:custGeom>
                <a:avLst/>
                <a:gdLst>
                  <a:gd name="connsiteX0" fmla="*/ 300537 w 300537"/>
                  <a:gd name="connsiteY0" fmla="*/ 0 h 923992"/>
                  <a:gd name="connsiteX1" fmla="*/ 0 w 300537"/>
                  <a:gd name="connsiteY1" fmla="*/ 3198 h 923992"/>
                  <a:gd name="connsiteX2" fmla="*/ 0 w 300537"/>
                  <a:gd name="connsiteY2" fmla="*/ 923992 h 923992"/>
                  <a:gd name="connsiteX3" fmla="*/ 51156 w 300537"/>
                  <a:gd name="connsiteY3" fmla="*/ 923992 h 923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0537" h="923992">
                    <a:moveTo>
                      <a:pt x="300537" y="0"/>
                    </a:moveTo>
                    <a:lnTo>
                      <a:pt x="0" y="3198"/>
                    </a:lnTo>
                    <a:lnTo>
                      <a:pt x="0" y="923992"/>
                    </a:lnTo>
                    <a:lnTo>
                      <a:pt x="51156" y="92399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 19"/>
              <p:cNvSpPr/>
              <p:nvPr/>
            </p:nvSpPr>
            <p:spPr>
              <a:xfrm>
                <a:off x="2530620" y="4949270"/>
                <a:ext cx="67141" cy="1192557"/>
              </a:xfrm>
              <a:custGeom>
                <a:avLst/>
                <a:gdLst>
                  <a:gd name="connsiteX0" fmla="*/ 67141 w 67141"/>
                  <a:gd name="connsiteY0" fmla="*/ 0 h 1192557"/>
                  <a:gd name="connsiteX1" fmla="*/ 0 w 67141"/>
                  <a:gd name="connsiteY1" fmla="*/ 0 h 1192557"/>
                  <a:gd name="connsiteX2" fmla="*/ 0 w 67141"/>
                  <a:gd name="connsiteY2" fmla="*/ 1192557 h 1192557"/>
                  <a:gd name="connsiteX3" fmla="*/ 57550 w 67141"/>
                  <a:gd name="connsiteY3" fmla="*/ 1192557 h 1192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141" h="1192557">
                    <a:moveTo>
                      <a:pt x="67141" y="0"/>
                    </a:moveTo>
                    <a:lnTo>
                      <a:pt x="0" y="0"/>
                    </a:lnTo>
                    <a:lnTo>
                      <a:pt x="0" y="1192557"/>
                    </a:lnTo>
                    <a:lnTo>
                      <a:pt x="57550" y="1192557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 21"/>
              <p:cNvSpPr/>
              <p:nvPr/>
            </p:nvSpPr>
            <p:spPr>
              <a:xfrm>
                <a:off x="2838512" y="5313049"/>
                <a:ext cx="79234" cy="149523"/>
              </a:xfrm>
              <a:custGeom>
                <a:avLst/>
                <a:gdLst>
                  <a:gd name="connsiteX0" fmla="*/ 86377 w 86377"/>
                  <a:gd name="connsiteY0" fmla="*/ 0 h 151904"/>
                  <a:gd name="connsiteX1" fmla="*/ 0 w 86377"/>
                  <a:gd name="connsiteY1" fmla="*/ 2979 h 151904"/>
                  <a:gd name="connsiteX2" fmla="*/ 0 w 86377"/>
                  <a:gd name="connsiteY2" fmla="*/ 151904 h 151904"/>
                  <a:gd name="connsiteX3" fmla="*/ 35742 w 86377"/>
                  <a:gd name="connsiteY3" fmla="*/ 151904 h 151904"/>
                  <a:gd name="connsiteX0" fmla="*/ 88759 w 88759"/>
                  <a:gd name="connsiteY0" fmla="*/ 1783 h 148925"/>
                  <a:gd name="connsiteX1" fmla="*/ 0 w 88759"/>
                  <a:gd name="connsiteY1" fmla="*/ 0 h 148925"/>
                  <a:gd name="connsiteX2" fmla="*/ 0 w 88759"/>
                  <a:gd name="connsiteY2" fmla="*/ 148925 h 148925"/>
                  <a:gd name="connsiteX3" fmla="*/ 35742 w 88759"/>
                  <a:gd name="connsiteY3" fmla="*/ 148925 h 148925"/>
                  <a:gd name="connsiteX0" fmla="*/ 79234 w 79234"/>
                  <a:gd name="connsiteY0" fmla="*/ 0 h 149523"/>
                  <a:gd name="connsiteX1" fmla="*/ 0 w 79234"/>
                  <a:gd name="connsiteY1" fmla="*/ 598 h 149523"/>
                  <a:gd name="connsiteX2" fmla="*/ 0 w 79234"/>
                  <a:gd name="connsiteY2" fmla="*/ 149523 h 149523"/>
                  <a:gd name="connsiteX3" fmla="*/ 35742 w 79234"/>
                  <a:gd name="connsiteY3" fmla="*/ 149523 h 149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234" h="149523">
                    <a:moveTo>
                      <a:pt x="79234" y="0"/>
                    </a:moveTo>
                    <a:lnTo>
                      <a:pt x="0" y="598"/>
                    </a:lnTo>
                    <a:lnTo>
                      <a:pt x="0" y="149523"/>
                    </a:lnTo>
                    <a:lnTo>
                      <a:pt x="35742" y="149523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 22"/>
              <p:cNvSpPr/>
              <p:nvPr/>
            </p:nvSpPr>
            <p:spPr>
              <a:xfrm>
                <a:off x="2758093" y="5161743"/>
                <a:ext cx="77441" cy="223388"/>
              </a:xfrm>
              <a:custGeom>
                <a:avLst/>
                <a:gdLst>
                  <a:gd name="connsiteX0" fmla="*/ 65527 w 77441"/>
                  <a:gd name="connsiteY0" fmla="*/ 0 h 223388"/>
                  <a:gd name="connsiteX1" fmla="*/ 0 w 77441"/>
                  <a:gd name="connsiteY1" fmla="*/ 0 h 223388"/>
                  <a:gd name="connsiteX2" fmla="*/ 2978 w 77441"/>
                  <a:gd name="connsiteY2" fmla="*/ 223388 h 223388"/>
                  <a:gd name="connsiteX3" fmla="*/ 77441 w 77441"/>
                  <a:gd name="connsiteY3" fmla="*/ 223388 h 223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441" h="223388">
                    <a:moveTo>
                      <a:pt x="65527" y="0"/>
                    </a:moveTo>
                    <a:lnTo>
                      <a:pt x="0" y="0"/>
                    </a:lnTo>
                    <a:cubicBezTo>
                      <a:pt x="993" y="74463"/>
                      <a:pt x="1985" y="148925"/>
                      <a:pt x="2978" y="223388"/>
                    </a:cubicBezTo>
                    <a:lnTo>
                      <a:pt x="77441" y="22338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 23"/>
              <p:cNvSpPr/>
              <p:nvPr/>
            </p:nvSpPr>
            <p:spPr>
              <a:xfrm>
                <a:off x="2701501" y="5018774"/>
                <a:ext cx="65527" cy="256749"/>
              </a:xfrm>
              <a:custGeom>
                <a:avLst/>
                <a:gdLst>
                  <a:gd name="connsiteX0" fmla="*/ 65527 w 65527"/>
                  <a:gd name="connsiteY0" fmla="*/ 0 h 259130"/>
                  <a:gd name="connsiteX1" fmla="*/ 0 w 65527"/>
                  <a:gd name="connsiteY1" fmla="*/ 0 h 259130"/>
                  <a:gd name="connsiteX2" fmla="*/ 2978 w 65527"/>
                  <a:gd name="connsiteY2" fmla="*/ 256151 h 259130"/>
                  <a:gd name="connsiteX3" fmla="*/ 59570 w 65527"/>
                  <a:gd name="connsiteY3" fmla="*/ 259130 h 259130"/>
                  <a:gd name="connsiteX0" fmla="*/ 65527 w 65527"/>
                  <a:gd name="connsiteY0" fmla="*/ 0 h 256749"/>
                  <a:gd name="connsiteX1" fmla="*/ 0 w 65527"/>
                  <a:gd name="connsiteY1" fmla="*/ 0 h 256749"/>
                  <a:gd name="connsiteX2" fmla="*/ 2978 w 65527"/>
                  <a:gd name="connsiteY2" fmla="*/ 256151 h 256749"/>
                  <a:gd name="connsiteX3" fmla="*/ 61952 w 65527"/>
                  <a:gd name="connsiteY3" fmla="*/ 256749 h 256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527" h="256749">
                    <a:moveTo>
                      <a:pt x="65527" y="0"/>
                    </a:moveTo>
                    <a:lnTo>
                      <a:pt x="0" y="0"/>
                    </a:lnTo>
                    <a:cubicBezTo>
                      <a:pt x="993" y="85384"/>
                      <a:pt x="1985" y="170767"/>
                      <a:pt x="2978" y="256151"/>
                    </a:cubicBezTo>
                    <a:lnTo>
                      <a:pt x="61952" y="256749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 24"/>
              <p:cNvSpPr/>
              <p:nvPr/>
            </p:nvSpPr>
            <p:spPr>
              <a:xfrm>
                <a:off x="2824162" y="4574381"/>
                <a:ext cx="92868" cy="150018"/>
              </a:xfrm>
              <a:custGeom>
                <a:avLst/>
                <a:gdLst>
                  <a:gd name="connsiteX0" fmla="*/ 57150 w 92868"/>
                  <a:gd name="connsiteY0" fmla="*/ 0 h 150018"/>
                  <a:gd name="connsiteX1" fmla="*/ 0 w 92868"/>
                  <a:gd name="connsiteY1" fmla="*/ 0 h 150018"/>
                  <a:gd name="connsiteX2" fmla="*/ 2381 w 92868"/>
                  <a:gd name="connsiteY2" fmla="*/ 150018 h 150018"/>
                  <a:gd name="connsiteX3" fmla="*/ 92868 w 92868"/>
                  <a:gd name="connsiteY3" fmla="*/ 147637 h 150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868" h="150018">
                    <a:moveTo>
                      <a:pt x="57150" y="0"/>
                    </a:moveTo>
                    <a:lnTo>
                      <a:pt x="0" y="0"/>
                    </a:lnTo>
                    <a:cubicBezTo>
                      <a:pt x="794" y="50006"/>
                      <a:pt x="1587" y="100012"/>
                      <a:pt x="2381" y="150018"/>
                    </a:cubicBezTo>
                    <a:lnTo>
                      <a:pt x="92868" y="147637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 25"/>
              <p:cNvSpPr/>
              <p:nvPr/>
            </p:nvSpPr>
            <p:spPr>
              <a:xfrm>
                <a:off x="2757030" y="4643438"/>
                <a:ext cx="67133" cy="230981"/>
              </a:xfrm>
              <a:custGeom>
                <a:avLst/>
                <a:gdLst>
                  <a:gd name="connsiteX0" fmla="*/ 66675 w 66675"/>
                  <a:gd name="connsiteY0" fmla="*/ 0 h 228600"/>
                  <a:gd name="connsiteX1" fmla="*/ 0 w 66675"/>
                  <a:gd name="connsiteY1" fmla="*/ 0 h 228600"/>
                  <a:gd name="connsiteX2" fmla="*/ 4762 w 66675"/>
                  <a:gd name="connsiteY2" fmla="*/ 228600 h 228600"/>
                  <a:gd name="connsiteX3" fmla="*/ 42862 w 66675"/>
                  <a:gd name="connsiteY3" fmla="*/ 228600 h 228600"/>
                  <a:gd name="connsiteX0" fmla="*/ 67133 w 67133"/>
                  <a:gd name="connsiteY0" fmla="*/ 0 h 230981"/>
                  <a:gd name="connsiteX1" fmla="*/ 458 w 67133"/>
                  <a:gd name="connsiteY1" fmla="*/ 0 h 230981"/>
                  <a:gd name="connsiteX2" fmla="*/ 458 w 67133"/>
                  <a:gd name="connsiteY2" fmla="*/ 230981 h 230981"/>
                  <a:gd name="connsiteX3" fmla="*/ 43320 w 67133"/>
                  <a:gd name="connsiteY3" fmla="*/ 228600 h 230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133" h="230981">
                    <a:moveTo>
                      <a:pt x="67133" y="0"/>
                    </a:moveTo>
                    <a:lnTo>
                      <a:pt x="458" y="0"/>
                    </a:lnTo>
                    <a:cubicBezTo>
                      <a:pt x="2045" y="76200"/>
                      <a:pt x="-1129" y="154781"/>
                      <a:pt x="458" y="230981"/>
                    </a:cubicBezTo>
                    <a:lnTo>
                      <a:pt x="43320" y="22860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 26"/>
              <p:cNvSpPr/>
              <p:nvPr/>
            </p:nvSpPr>
            <p:spPr>
              <a:xfrm>
                <a:off x="2590800" y="4757737"/>
                <a:ext cx="166688" cy="388144"/>
              </a:xfrm>
              <a:custGeom>
                <a:avLst/>
                <a:gdLst>
                  <a:gd name="connsiteX0" fmla="*/ 169069 w 169069"/>
                  <a:gd name="connsiteY0" fmla="*/ 0 h 392906"/>
                  <a:gd name="connsiteX1" fmla="*/ 0 w 169069"/>
                  <a:gd name="connsiteY1" fmla="*/ 4763 h 392906"/>
                  <a:gd name="connsiteX2" fmla="*/ 2381 w 169069"/>
                  <a:gd name="connsiteY2" fmla="*/ 392906 h 392906"/>
                  <a:gd name="connsiteX3" fmla="*/ 111919 w 169069"/>
                  <a:gd name="connsiteY3" fmla="*/ 392906 h 392906"/>
                  <a:gd name="connsiteX0" fmla="*/ 166688 w 166688"/>
                  <a:gd name="connsiteY0" fmla="*/ 0 h 388144"/>
                  <a:gd name="connsiteX1" fmla="*/ 0 w 166688"/>
                  <a:gd name="connsiteY1" fmla="*/ 1 h 388144"/>
                  <a:gd name="connsiteX2" fmla="*/ 2381 w 166688"/>
                  <a:gd name="connsiteY2" fmla="*/ 388144 h 388144"/>
                  <a:gd name="connsiteX3" fmla="*/ 111919 w 166688"/>
                  <a:gd name="connsiteY3" fmla="*/ 388144 h 38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6688" h="388144">
                    <a:moveTo>
                      <a:pt x="166688" y="0"/>
                    </a:moveTo>
                    <a:lnTo>
                      <a:pt x="0" y="1"/>
                    </a:lnTo>
                    <a:cubicBezTo>
                      <a:pt x="794" y="129382"/>
                      <a:pt x="1587" y="258763"/>
                      <a:pt x="2381" y="388144"/>
                    </a:cubicBezTo>
                    <a:lnTo>
                      <a:pt x="111919" y="388144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9" name="直線コネクタ 28"/>
              <p:cNvCxnSpPr/>
              <p:nvPr/>
            </p:nvCxnSpPr>
            <p:spPr>
              <a:xfrm>
                <a:off x="2668911" y="4267201"/>
                <a:ext cx="0" cy="1666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3" name="フリーフォーム 992"/>
              <p:cNvSpPr/>
              <p:nvPr/>
            </p:nvSpPr>
            <p:spPr>
              <a:xfrm>
                <a:off x="2631281" y="4124325"/>
                <a:ext cx="90488" cy="233363"/>
              </a:xfrm>
              <a:custGeom>
                <a:avLst/>
                <a:gdLst>
                  <a:gd name="connsiteX0" fmla="*/ 90488 w 90488"/>
                  <a:gd name="connsiteY0" fmla="*/ 2381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  <a:gd name="connsiteX0" fmla="*/ 90488 w 90488"/>
                  <a:gd name="connsiteY0" fmla="*/ 0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8" h="233363">
                    <a:moveTo>
                      <a:pt x="90488" y="0"/>
                    </a:moveTo>
                    <a:lnTo>
                      <a:pt x="0" y="0"/>
                    </a:lnTo>
                    <a:lnTo>
                      <a:pt x="0" y="233363"/>
                    </a:lnTo>
                    <a:lnTo>
                      <a:pt x="38100" y="230981"/>
                    </a:lnTo>
                    <a:lnTo>
                      <a:pt x="38100" y="23098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 445"/>
              <p:cNvSpPr/>
              <p:nvPr/>
            </p:nvSpPr>
            <p:spPr>
              <a:xfrm>
                <a:off x="2599932" y="3987007"/>
                <a:ext cx="179051" cy="233362"/>
              </a:xfrm>
              <a:custGeom>
                <a:avLst/>
                <a:gdLst>
                  <a:gd name="connsiteX0" fmla="*/ 66675 w 66675"/>
                  <a:gd name="connsiteY0" fmla="*/ 0 h 228600"/>
                  <a:gd name="connsiteX1" fmla="*/ 0 w 66675"/>
                  <a:gd name="connsiteY1" fmla="*/ 0 h 228600"/>
                  <a:gd name="connsiteX2" fmla="*/ 4762 w 66675"/>
                  <a:gd name="connsiteY2" fmla="*/ 228600 h 228600"/>
                  <a:gd name="connsiteX3" fmla="*/ 42862 w 66675"/>
                  <a:gd name="connsiteY3" fmla="*/ 228600 h 228600"/>
                  <a:gd name="connsiteX0" fmla="*/ 67133 w 67133"/>
                  <a:gd name="connsiteY0" fmla="*/ 0 h 230981"/>
                  <a:gd name="connsiteX1" fmla="*/ 458 w 67133"/>
                  <a:gd name="connsiteY1" fmla="*/ 0 h 230981"/>
                  <a:gd name="connsiteX2" fmla="*/ 458 w 67133"/>
                  <a:gd name="connsiteY2" fmla="*/ 230981 h 230981"/>
                  <a:gd name="connsiteX3" fmla="*/ 43320 w 67133"/>
                  <a:gd name="connsiteY3" fmla="*/ 228600 h 230981"/>
                  <a:gd name="connsiteX0" fmla="*/ 179051 w 179051"/>
                  <a:gd name="connsiteY0" fmla="*/ 0 h 233362"/>
                  <a:gd name="connsiteX1" fmla="*/ 458 w 179051"/>
                  <a:gd name="connsiteY1" fmla="*/ 2381 h 233362"/>
                  <a:gd name="connsiteX2" fmla="*/ 458 w 179051"/>
                  <a:gd name="connsiteY2" fmla="*/ 233362 h 233362"/>
                  <a:gd name="connsiteX3" fmla="*/ 43320 w 179051"/>
                  <a:gd name="connsiteY3" fmla="*/ 230981 h 233362"/>
                  <a:gd name="connsiteX0" fmla="*/ 179051 w 179051"/>
                  <a:gd name="connsiteY0" fmla="*/ 0 h 233362"/>
                  <a:gd name="connsiteX1" fmla="*/ 458 w 179051"/>
                  <a:gd name="connsiteY1" fmla="*/ 2381 h 233362"/>
                  <a:gd name="connsiteX2" fmla="*/ 458 w 179051"/>
                  <a:gd name="connsiteY2" fmla="*/ 233362 h 233362"/>
                  <a:gd name="connsiteX3" fmla="*/ 36176 w 179051"/>
                  <a:gd name="connsiteY3" fmla="*/ 233362 h 23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051" h="233362">
                    <a:moveTo>
                      <a:pt x="179051" y="0"/>
                    </a:moveTo>
                    <a:lnTo>
                      <a:pt x="458" y="2381"/>
                    </a:lnTo>
                    <a:cubicBezTo>
                      <a:pt x="2045" y="78581"/>
                      <a:pt x="-1129" y="157162"/>
                      <a:pt x="458" y="233362"/>
                    </a:cubicBezTo>
                    <a:lnTo>
                      <a:pt x="36176" y="233362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 446"/>
              <p:cNvSpPr/>
              <p:nvPr/>
            </p:nvSpPr>
            <p:spPr>
              <a:xfrm>
                <a:off x="2575723" y="3826669"/>
                <a:ext cx="65527" cy="277019"/>
              </a:xfrm>
              <a:custGeom>
                <a:avLst/>
                <a:gdLst>
                  <a:gd name="connsiteX0" fmla="*/ 65527 w 65527"/>
                  <a:gd name="connsiteY0" fmla="*/ 0 h 259130"/>
                  <a:gd name="connsiteX1" fmla="*/ 0 w 65527"/>
                  <a:gd name="connsiteY1" fmla="*/ 0 h 259130"/>
                  <a:gd name="connsiteX2" fmla="*/ 2978 w 65527"/>
                  <a:gd name="connsiteY2" fmla="*/ 256151 h 259130"/>
                  <a:gd name="connsiteX3" fmla="*/ 59570 w 65527"/>
                  <a:gd name="connsiteY3" fmla="*/ 259130 h 259130"/>
                  <a:gd name="connsiteX0" fmla="*/ 65527 w 65527"/>
                  <a:gd name="connsiteY0" fmla="*/ 0 h 256749"/>
                  <a:gd name="connsiteX1" fmla="*/ 0 w 65527"/>
                  <a:gd name="connsiteY1" fmla="*/ 0 h 256749"/>
                  <a:gd name="connsiteX2" fmla="*/ 2978 w 65527"/>
                  <a:gd name="connsiteY2" fmla="*/ 256151 h 256749"/>
                  <a:gd name="connsiteX3" fmla="*/ 61952 w 65527"/>
                  <a:gd name="connsiteY3" fmla="*/ 256749 h 256749"/>
                  <a:gd name="connsiteX0" fmla="*/ 65527 w 65527"/>
                  <a:gd name="connsiteY0" fmla="*/ 0 h 256749"/>
                  <a:gd name="connsiteX1" fmla="*/ 0 w 65527"/>
                  <a:gd name="connsiteY1" fmla="*/ 0 h 256749"/>
                  <a:gd name="connsiteX2" fmla="*/ 2978 w 65527"/>
                  <a:gd name="connsiteY2" fmla="*/ 256151 h 256749"/>
                  <a:gd name="connsiteX3" fmla="*/ 28614 w 65527"/>
                  <a:gd name="connsiteY3" fmla="*/ 256749 h 256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527" h="256749">
                    <a:moveTo>
                      <a:pt x="65527" y="0"/>
                    </a:moveTo>
                    <a:lnTo>
                      <a:pt x="0" y="0"/>
                    </a:lnTo>
                    <a:cubicBezTo>
                      <a:pt x="993" y="85384"/>
                      <a:pt x="1985" y="170767"/>
                      <a:pt x="2978" y="256151"/>
                    </a:cubicBezTo>
                    <a:lnTo>
                      <a:pt x="28614" y="256749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 447"/>
              <p:cNvSpPr/>
              <p:nvPr/>
            </p:nvSpPr>
            <p:spPr>
              <a:xfrm>
                <a:off x="2859880" y="3369469"/>
                <a:ext cx="90488" cy="235744"/>
              </a:xfrm>
              <a:custGeom>
                <a:avLst/>
                <a:gdLst>
                  <a:gd name="connsiteX0" fmla="*/ 90488 w 90488"/>
                  <a:gd name="connsiteY0" fmla="*/ 2381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  <a:gd name="connsiteX0" fmla="*/ 90488 w 90488"/>
                  <a:gd name="connsiteY0" fmla="*/ 0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  <a:gd name="connsiteX0" fmla="*/ 90488 w 90488"/>
                  <a:gd name="connsiteY0" fmla="*/ 0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23812 w 90488"/>
                  <a:gd name="connsiteY4" fmla="*/ 230981 h 233363"/>
                  <a:gd name="connsiteX0" fmla="*/ 90488 w 90488"/>
                  <a:gd name="connsiteY0" fmla="*/ 0 h 238125"/>
                  <a:gd name="connsiteX1" fmla="*/ 0 w 90488"/>
                  <a:gd name="connsiteY1" fmla="*/ 0 h 238125"/>
                  <a:gd name="connsiteX2" fmla="*/ 0 w 90488"/>
                  <a:gd name="connsiteY2" fmla="*/ 233363 h 238125"/>
                  <a:gd name="connsiteX3" fmla="*/ 38100 w 90488"/>
                  <a:gd name="connsiteY3" fmla="*/ 230981 h 238125"/>
                  <a:gd name="connsiteX4" fmla="*/ 26194 w 90488"/>
                  <a:gd name="connsiteY4" fmla="*/ 238125 h 238125"/>
                  <a:gd name="connsiteX0" fmla="*/ 90488 w 90488"/>
                  <a:gd name="connsiteY0" fmla="*/ 0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0" fmla="*/ 90488 w 90488"/>
                  <a:gd name="connsiteY0" fmla="*/ 0 h 235744"/>
                  <a:gd name="connsiteX1" fmla="*/ 0 w 90488"/>
                  <a:gd name="connsiteY1" fmla="*/ 0 h 235744"/>
                  <a:gd name="connsiteX2" fmla="*/ 0 w 90488"/>
                  <a:gd name="connsiteY2" fmla="*/ 233363 h 235744"/>
                  <a:gd name="connsiteX3" fmla="*/ 30957 w 90488"/>
                  <a:gd name="connsiteY3" fmla="*/ 235744 h 235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488" h="235744">
                    <a:moveTo>
                      <a:pt x="90488" y="0"/>
                    </a:moveTo>
                    <a:lnTo>
                      <a:pt x="0" y="0"/>
                    </a:lnTo>
                    <a:lnTo>
                      <a:pt x="0" y="233363"/>
                    </a:lnTo>
                    <a:cubicBezTo>
                      <a:pt x="12700" y="232569"/>
                      <a:pt x="26591" y="234950"/>
                      <a:pt x="30957" y="235744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49" name="直線コネクタ 448"/>
              <p:cNvCxnSpPr/>
              <p:nvPr/>
            </p:nvCxnSpPr>
            <p:spPr>
              <a:xfrm>
                <a:off x="2887664" y="3511550"/>
                <a:ext cx="0" cy="1666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0" name="フリーフォーム 449"/>
              <p:cNvSpPr/>
              <p:nvPr/>
            </p:nvSpPr>
            <p:spPr>
              <a:xfrm>
                <a:off x="2574132" y="3032918"/>
                <a:ext cx="282997" cy="458961"/>
              </a:xfrm>
              <a:custGeom>
                <a:avLst/>
                <a:gdLst>
                  <a:gd name="connsiteX0" fmla="*/ 169069 w 169069"/>
                  <a:gd name="connsiteY0" fmla="*/ 0 h 392906"/>
                  <a:gd name="connsiteX1" fmla="*/ 0 w 169069"/>
                  <a:gd name="connsiteY1" fmla="*/ 4763 h 392906"/>
                  <a:gd name="connsiteX2" fmla="*/ 2381 w 169069"/>
                  <a:gd name="connsiteY2" fmla="*/ 392906 h 392906"/>
                  <a:gd name="connsiteX3" fmla="*/ 111919 w 169069"/>
                  <a:gd name="connsiteY3" fmla="*/ 392906 h 392906"/>
                  <a:gd name="connsiteX0" fmla="*/ 166688 w 166688"/>
                  <a:gd name="connsiteY0" fmla="*/ 0 h 388144"/>
                  <a:gd name="connsiteX1" fmla="*/ 0 w 166688"/>
                  <a:gd name="connsiteY1" fmla="*/ 1 h 388144"/>
                  <a:gd name="connsiteX2" fmla="*/ 2381 w 166688"/>
                  <a:gd name="connsiteY2" fmla="*/ 388144 h 388144"/>
                  <a:gd name="connsiteX3" fmla="*/ 111919 w 166688"/>
                  <a:gd name="connsiteY3" fmla="*/ 388144 h 388144"/>
                  <a:gd name="connsiteX0" fmla="*/ 56505 w 111919"/>
                  <a:gd name="connsiteY0" fmla="*/ 0 h 390168"/>
                  <a:gd name="connsiteX1" fmla="*/ 0 w 111919"/>
                  <a:gd name="connsiteY1" fmla="*/ 2025 h 390168"/>
                  <a:gd name="connsiteX2" fmla="*/ 2381 w 111919"/>
                  <a:gd name="connsiteY2" fmla="*/ 390168 h 390168"/>
                  <a:gd name="connsiteX3" fmla="*/ 111919 w 111919"/>
                  <a:gd name="connsiteY3" fmla="*/ 390168 h 390168"/>
                  <a:gd name="connsiteX0" fmla="*/ 47088 w 111919"/>
                  <a:gd name="connsiteY0" fmla="*/ 0 h 390168"/>
                  <a:gd name="connsiteX1" fmla="*/ 0 w 111919"/>
                  <a:gd name="connsiteY1" fmla="*/ 2025 h 390168"/>
                  <a:gd name="connsiteX2" fmla="*/ 2381 w 111919"/>
                  <a:gd name="connsiteY2" fmla="*/ 390168 h 390168"/>
                  <a:gd name="connsiteX3" fmla="*/ 111919 w 111919"/>
                  <a:gd name="connsiteY3" fmla="*/ 390168 h 390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1919" h="390168">
                    <a:moveTo>
                      <a:pt x="47088" y="0"/>
                    </a:moveTo>
                    <a:lnTo>
                      <a:pt x="0" y="2025"/>
                    </a:lnTo>
                    <a:cubicBezTo>
                      <a:pt x="794" y="131406"/>
                      <a:pt x="1587" y="260787"/>
                      <a:pt x="2381" y="390168"/>
                    </a:cubicBezTo>
                    <a:lnTo>
                      <a:pt x="111919" y="39016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 450"/>
              <p:cNvSpPr/>
              <p:nvPr/>
            </p:nvSpPr>
            <p:spPr>
              <a:xfrm>
                <a:off x="2748973" y="2935288"/>
                <a:ext cx="76144" cy="148432"/>
              </a:xfrm>
              <a:custGeom>
                <a:avLst/>
                <a:gdLst>
                  <a:gd name="connsiteX0" fmla="*/ 90488 w 90488"/>
                  <a:gd name="connsiteY0" fmla="*/ 2381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  <a:gd name="connsiteX0" fmla="*/ 90488 w 90488"/>
                  <a:gd name="connsiteY0" fmla="*/ 0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8" h="233363">
                    <a:moveTo>
                      <a:pt x="90488" y="0"/>
                    </a:moveTo>
                    <a:lnTo>
                      <a:pt x="0" y="0"/>
                    </a:lnTo>
                    <a:lnTo>
                      <a:pt x="0" y="233363"/>
                    </a:lnTo>
                    <a:lnTo>
                      <a:pt x="38100" y="230981"/>
                    </a:lnTo>
                    <a:lnTo>
                      <a:pt x="38100" y="23098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フリーフォーム 451"/>
              <p:cNvSpPr/>
              <p:nvPr/>
            </p:nvSpPr>
            <p:spPr>
              <a:xfrm>
                <a:off x="2724659" y="2594768"/>
                <a:ext cx="62703" cy="453231"/>
              </a:xfrm>
              <a:custGeom>
                <a:avLst/>
                <a:gdLst>
                  <a:gd name="connsiteX0" fmla="*/ 90488 w 90488"/>
                  <a:gd name="connsiteY0" fmla="*/ 2381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  <a:gd name="connsiteX0" fmla="*/ 90488 w 90488"/>
                  <a:gd name="connsiteY0" fmla="*/ 0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8" h="233363">
                    <a:moveTo>
                      <a:pt x="90488" y="0"/>
                    </a:moveTo>
                    <a:lnTo>
                      <a:pt x="0" y="0"/>
                    </a:lnTo>
                    <a:lnTo>
                      <a:pt x="0" y="233363"/>
                    </a:lnTo>
                    <a:lnTo>
                      <a:pt x="38100" y="230981"/>
                    </a:lnTo>
                    <a:lnTo>
                      <a:pt x="38100" y="23098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 452"/>
              <p:cNvSpPr/>
              <p:nvPr/>
            </p:nvSpPr>
            <p:spPr>
              <a:xfrm>
                <a:off x="2687643" y="2833687"/>
                <a:ext cx="126245" cy="408781"/>
              </a:xfrm>
              <a:custGeom>
                <a:avLst/>
                <a:gdLst>
                  <a:gd name="connsiteX0" fmla="*/ 65527 w 65527"/>
                  <a:gd name="connsiteY0" fmla="*/ 0 h 259130"/>
                  <a:gd name="connsiteX1" fmla="*/ 0 w 65527"/>
                  <a:gd name="connsiteY1" fmla="*/ 0 h 259130"/>
                  <a:gd name="connsiteX2" fmla="*/ 2978 w 65527"/>
                  <a:gd name="connsiteY2" fmla="*/ 256151 h 259130"/>
                  <a:gd name="connsiteX3" fmla="*/ 59570 w 65527"/>
                  <a:gd name="connsiteY3" fmla="*/ 259130 h 259130"/>
                  <a:gd name="connsiteX0" fmla="*/ 65527 w 65527"/>
                  <a:gd name="connsiteY0" fmla="*/ 0 h 256749"/>
                  <a:gd name="connsiteX1" fmla="*/ 0 w 65527"/>
                  <a:gd name="connsiteY1" fmla="*/ 0 h 256749"/>
                  <a:gd name="connsiteX2" fmla="*/ 2978 w 65527"/>
                  <a:gd name="connsiteY2" fmla="*/ 256151 h 256749"/>
                  <a:gd name="connsiteX3" fmla="*/ 61952 w 65527"/>
                  <a:gd name="connsiteY3" fmla="*/ 256749 h 256749"/>
                  <a:gd name="connsiteX0" fmla="*/ 65527 w 65527"/>
                  <a:gd name="connsiteY0" fmla="*/ 0 h 256749"/>
                  <a:gd name="connsiteX1" fmla="*/ 0 w 65527"/>
                  <a:gd name="connsiteY1" fmla="*/ 0 h 256749"/>
                  <a:gd name="connsiteX2" fmla="*/ 2978 w 65527"/>
                  <a:gd name="connsiteY2" fmla="*/ 256151 h 256749"/>
                  <a:gd name="connsiteX3" fmla="*/ 28614 w 65527"/>
                  <a:gd name="connsiteY3" fmla="*/ 256749 h 256749"/>
                  <a:gd name="connsiteX0" fmla="*/ 65527 w 121482"/>
                  <a:gd name="connsiteY0" fmla="*/ 0 h 256151"/>
                  <a:gd name="connsiteX1" fmla="*/ 0 w 121482"/>
                  <a:gd name="connsiteY1" fmla="*/ 0 h 256151"/>
                  <a:gd name="connsiteX2" fmla="*/ 2978 w 121482"/>
                  <a:gd name="connsiteY2" fmla="*/ 256151 h 256151"/>
                  <a:gd name="connsiteX3" fmla="*/ 121482 w 121482"/>
                  <a:gd name="connsiteY3" fmla="*/ 253662 h 256151"/>
                  <a:gd name="connsiteX0" fmla="*/ 32190 w 121482"/>
                  <a:gd name="connsiteY0" fmla="*/ 1544 h 256151"/>
                  <a:gd name="connsiteX1" fmla="*/ 0 w 121482"/>
                  <a:gd name="connsiteY1" fmla="*/ 0 h 256151"/>
                  <a:gd name="connsiteX2" fmla="*/ 2978 w 121482"/>
                  <a:gd name="connsiteY2" fmla="*/ 256151 h 256151"/>
                  <a:gd name="connsiteX3" fmla="*/ 121482 w 121482"/>
                  <a:gd name="connsiteY3" fmla="*/ 253662 h 256151"/>
                  <a:gd name="connsiteX0" fmla="*/ 32190 w 126245"/>
                  <a:gd name="connsiteY0" fmla="*/ 1544 h 256151"/>
                  <a:gd name="connsiteX1" fmla="*/ 0 w 126245"/>
                  <a:gd name="connsiteY1" fmla="*/ 0 h 256151"/>
                  <a:gd name="connsiteX2" fmla="*/ 2978 w 126245"/>
                  <a:gd name="connsiteY2" fmla="*/ 256151 h 256151"/>
                  <a:gd name="connsiteX3" fmla="*/ 126245 w 126245"/>
                  <a:gd name="connsiteY3" fmla="*/ 255154 h 25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245" h="256151">
                    <a:moveTo>
                      <a:pt x="32190" y="1544"/>
                    </a:moveTo>
                    <a:lnTo>
                      <a:pt x="0" y="0"/>
                    </a:lnTo>
                    <a:cubicBezTo>
                      <a:pt x="993" y="85384"/>
                      <a:pt x="1985" y="170767"/>
                      <a:pt x="2978" y="256151"/>
                    </a:cubicBezTo>
                    <a:lnTo>
                      <a:pt x="126245" y="255154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フリーフォーム 993"/>
              <p:cNvSpPr/>
              <p:nvPr/>
            </p:nvSpPr>
            <p:spPr>
              <a:xfrm>
                <a:off x="2964656" y="2633663"/>
                <a:ext cx="114300" cy="161925"/>
              </a:xfrm>
              <a:custGeom>
                <a:avLst/>
                <a:gdLst>
                  <a:gd name="connsiteX0" fmla="*/ 54769 w 114300"/>
                  <a:gd name="connsiteY0" fmla="*/ 0 h 161925"/>
                  <a:gd name="connsiteX1" fmla="*/ 0 w 114300"/>
                  <a:gd name="connsiteY1" fmla="*/ 0 h 161925"/>
                  <a:gd name="connsiteX2" fmla="*/ 0 w 114300"/>
                  <a:gd name="connsiteY2" fmla="*/ 161925 h 161925"/>
                  <a:gd name="connsiteX3" fmla="*/ 114300 w 11430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" h="161925">
                    <a:moveTo>
                      <a:pt x="54769" y="0"/>
                    </a:moveTo>
                    <a:lnTo>
                      <a:pt x="0" y="0"/>
                    </a:lnTo>
                    <a:lnTo>
                      <a:pt x="0" y="161925"/>
                    </a:lnTo>
                    <a:lnTo>
                      <a:pt x="114300" y="16192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フリーフォーム 994"/>
              <p:cNvSpPr/>
              <p:nvPr/>
            </p:nvSpPr>
            <p:spPr>
              <a:xfrm>
                <a:off x="2790825" y="2493168"/>
                <a:ext cx="171450" cy="219075"/>
              </a:xfrm>
              <a:custGeom>
                <a:avLst/>
                <a:gdLst>
                  <a:gd name="connsiteX0" fmla="*/ 61913 w 171450"/>
                  <a:gd name="connsiteY0" fmla="*/ 0 h 221456"/>
                  <a:gd name="connsiteX1" fmla="*/ 0 w 171450"/>
                  <a:gd name="connsiteY1" fmla="*/ 0 h 221456"/>
                  <a:gd name="connsiteX2" fmla="*/ 0 w 171450"/>
                  <a:gd name="connsiteY2" fmla="*/ 219075 h 221456"/>
                  <a:gd name="connsiteX3" fmla="*/ 171450 w 171450"/>
                  <a:gd name="connsiteY3" fmla="*/ 221456 h 221456"/>
                  <a:gd name="connsiteX0" fmla="*/ 61913 w 171450"/>
                  <a:gd name="connsiteY0" fmla="*/ 0 h 219075"/>
                  <a:gd name="connsiteX1" fmla="*/ 0 w 171450"/>
                  <a:gd name="connsiteY1" fmla="*/ 0 h 219075"/>
                  <a:gd name="connsiteX2" fmla="*/ 0 w 171450"/>
                  <a:gd name="connsiteY2" fmla="*/ 219075 h 219075"/>
                  <a:gd name="connsiteX3" fmla="*/ 171450 w 171450"/>
                  <a:gd name="connsiteY3" fmla="*/ 214312 h 219075"/>
                  <a:gd name="connsiteX0" fmla="*/ 61913 w 171450"/>
                  <a:gd name="connsiteY0" fmla="*/ 0 h 219075"/>
                  <a:gd name="connsiteX1" fmla="*/ 0 w 171450"/>
                  <a:gd name="connsiteY1" fmla="*/ 0 h 219075"/>
                  <a:gd name="connsiteX2" fmla="*/ 0 w 171450"/>
                  <a:gd name="connsiteY2" fmla="*/ 219075 h 219075"/>
                  <a:gd name="connsiteX3" fmla="*/ 171450 w 171450"/>
                  <a:gd name="connsiteY3" fmla="*/ 2190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219075">
                    <a:moveTo>
                      <a:pt x="61913" y="0"/>
                    </a:moveTo>
                    <a:lnTo>
                      <a:pt x="0" y="0"/>
                    </a:lnTo>
                    <a:lnTo>
                      <a:pt x="0" y="219075"/>
                    </a:lnTo>
                    <a:lnTo>
                      <a:pt x="171450" y="21907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6" name="フリーフォーム 995"/>
              <p:cNvSpPr/>
              <p:nvPr/>
            </p:nvSpPr>
            <p:spPr>
              <a:xfrm>
                <a:off x="2512219" y="3259931"/>
                <a:ext cx="69056" cy="702469"/>
              </a:xfrm>
              <a:custGeom>
                <a:avLst/>
                <a:gdLst>
                  <a:gd name="connsiteX0" fmla="*/ 69056 w 69056"/>
                  <a:gd name="connsiteY0" fmla="*/ 0 h 702469"/>
                  <a:gd name="connsiteX1" fmla="*/ 0 w 69056"/>
                  <a:gd name="connsiteY1" fmla="*/ 2382 h 702469"/>
                  <a:gd name="connsiteX2" fmla="*/ 2381 w 69056"/>
                  <a:gd name="connsiteY2" fmla="*/ 700088 h 702469"/>
                  <a:gd name="connsiteX3" fmla="*/ 66675 w 69056"/>
                  <a:gd name="connsiteY3" fmla="*/ 702469 h 702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056" h="702469">
                    <a:moveTo>
                      <a:pt x="69056" y="0"/>
                    </a:moveTo>
                    <a:lnTo>
                      <a:pt x="0" y="2382"/>
                    </a:lnTo>
                    <a:cubicBezTo>
                      <a:pt x="794" y="234951"/>
                      <a:pt x="1587" y="467519"/>
                      <a:pt x="2381" y="700088"/>
                    </a:cubicBezTo>
                    <a:lnTo>
                      <a:pt x="66675" y="702469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7" name="フリーフォーム 996"/>
              <p:cNvSpPr/>
              <p:nvPr/>
            </p:nvSpPr>
            <p:spPr>
              <a:xfrm>
                <a:off x="2469169" y="3614332"/>
                <a:ext cx="56761" cy="1932643"/>
              </a:xfrm>
              <a:custGeom>
                <a:avLst/>
                <a:gdLst>
                  <a:gd name="connsiteX0" fmla="*/ 51922 w 66345"/>
                  <a:gd name="connsiteY0" fmla="*/ 0 h 1932643"/>
                  <a:gd name="connsiteX1" fmla="*/ 0 w 66345"/>
                  <a:gd name="connsiteY1" fmla="*/ 0 h 1932643"/>
                  <a:gd name="connsiteX2" fmla="*/ 2885 w 66345"/>
                  <a:gd name="connsiteY2" fmla="*/ 1932643 h 1932643"/>
                  <a:gd name="connsiteX3" fmla="*/ 66345 w 66345"/>
                  <a:gd name="connsiteY3" fmla="*/ 1932643 h 1932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345" h="1932643">
                    <a:moveTo>
                      <a:pt x="51922" y="0"/>
                    </a:moveTo>
                    <a:lnTo>
                      <a:pt x="0" y="0"/>
                    </a:lnTo>
                    <a:cubicBezTo>
                      <a:pt x="962" y="644214"/>
                      <a:pt x="1923" y="1288429"/>
                      <a:pt x="2885" y="1932643"/>
                    </a:cubicBezTo>
                    <a:lnTo>
                      <a:pt x="66345" y="1932643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 457"/>
              <p:cNvSpPr/>
              <p:nvPr/>
            </p:nvSpPr>
            <p:spPr>
              <a:xfrm>
                <a:off x="2726498" y="1932362"/>
                <a:ext cx="126245" cy="409201"/>
              </a:xfrm>
              <a:custGeom>
                <a:avLst/>
                <a:gdLst>
                  <a:gd name="connsiteX0" fmla="*/ 65527 w 65527"/>
                  <a:gd name="connsiteY0" fmla="*/ 0 h 259130"/>
                  <a:gd name="connsiteX1" fmla="*/ 0 w 65527"/>
                  <a:gd name="connsiteY1" fmla="*/ 0 h 259130"/>
                  <a:gd name="connsiteX2" fmla="*/ 2978 w 65527"/>
                  <a:gd name="connsiteY2" fmla="*/ 256151 h 259130"/>
                  <a:gd name="connsiteX3" fmla="*/ 59570 w 65527"/>
                  <a:gd name="connsiteY3" fmla="*/ 259130 h 259130"/>
                  <a:gd name="connsiteX0" fmla="*/ 65527 w 65527"/>
                  <a:gd name="connsiteY0" fmla="*/ 0 h 256749"/>
                  <a:gd name="connsiteX1" fmla="*/ 0 w 65527"/>
                  <a:gd name="connsiteY1" fmla="*/ 0 h 256749"/>
                  <a:gd name="connsiteX2" fmla="*/ 2978 w 65527"/>
                  <a:gd name="connsiteY2" fmla="*/ 256151 h 256749"/>
                  <a:gd name="connsiteX3" fmla="*/ 61952 w 65527"/>
                  <a:gd name="connsiteY3" fmla="*/ 256749 h 256749"/>
                  <a:gd name="connsiteX0" fmla="*/ 65527 w 65527"/>
                  <a:gd name="connsiteY0" fmla="*/ 0 h 256749"/>
                  <a:gd name="connsiteX1" fmla="*/ 0 w 65527"/>
                  <a:gd name="connsiteY1" fmla="*/ 0 h 256749"/>
                  <a:gd name="connsiteX2" fmla="*/ 2978 w 65527"/>
                  <a:gd name="connsiteY2" fmla="*/ 256151 h 256749"/>
                  <a:gd name="connsiteX3" fmla="*/ 28614 w 65527"/>
                  <a:gd name="connsiteY3" fmla="*/ 256749 h 256749"/>
                  <a:gd name="connsiteX0" fmla="*/ 65527 w 121482"/>
                  <a:gd name="connsiteY0" fmla="*/ 0 h 256151"/>
                  <a:gd name="connsiteX1" fmla="*/ 0 w 121482"/>
                  <a:gd name="connsiteY1" fmla="*/ 0 h 256151"/>
                  <a:gd name="connsiteX2" fmla="*/ 2978 w 121482"/>
                  <a:gd name="connsiteY2" fmla="*/ 256151 h 256151"/>
                  <a:gd name="connsiteX3" fmla="*/ 121482 w 121482"/>
                  <a:gd name="connsiteY3" fmla="*/ 253662 h 256151"/>
                  <a:gd name="connsiteX0" fmla="*/ 32190 w 121482"/>
                  <a:gd name="connsiteY0" fmla="*/ 1544 h 256151"/>
                  <a:gd name="connsiteX1" fmla="*/ 0 w 121482"/>
                  <a:gd name="connsiteY1" fmla="*/ 0 h 256151"/>
                  <a:gd name="connsiteX2" fmla="*/ 2978 w 121482"/>
                  <a:gd name="connsiteY2" fmla="*/ 256151 h 256151"/>
                  <a:gd name="connsiteX3" fmla="*/ 121482 w 121482"/>
                  <a:gd name="connsiteY3" fmla="*/ 253662 h 256151"/>
                  <a:gd name="connsiteX0" fmla="*/ 32190 w 126245"/>
                  <a:gd name="connsiteY0" fmla="*/ 1544 h 256151"/>
                  <a:gd name="connsiteX1" fmla="*/ 0 w 126245"/>
                  <a:gd name="connsiteY1" fmla="*/ 0 h 256151"/>
                  <a:gd name="connsiteX2" fmla="*/ 2978 w 126245"/>
                  <a:gd name="connsiteY2" fmla="*/ 256151 h 256151"/>
                  <a:gd name="connsiteX3" fmla="*/ 126245 w 126245"/>
                  <a:gd name="connsiteY3" fmla="*/ 255154 h 256151"/>
                  <a:gd name="connsiteX0" fmla="*/ 86996 w 126245"/>
                  <a:gd name="connsiteY0" fmla="*/ 0 h 256414"/>
                  <a:gd name="connsiteX1" fmla="*/ 0 w 126245"/>
                  <a:gd name="connsiteY1" fmla="*/ 263 h 256414"/>
                  <a:gd name="connsiteX2" fmla="*/ 2978 w 126245"/>
                  <a:gd name="connsiteY2" fmla="*/ 256414 h 256414"/>
                  <a:gd name="connsiteX3" fmla="*/ 126245 w 126245"/>
                  <a:gd name="connsiteY3" fmla="*/ 255417 h 25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245" h="256414">
                    <a:moveTo>
                      <a:pt x="86996" y="0"/>
                    </a:moveTo>
                    <a:lnTo>
                      <a:pt x="0" y="263"/>
                    </a:lnTo>
                    <a:cubicBezTo>
                      <a:pt x="993" y="85647"/>
                      <a:pt x="1985" y="171030"/>
                      <a:pt x="2978" y="256414"/>
                    </a:cubicBezTo>
                    <a:lnTo>
                      <a:pt x="126245" y="255417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 458"/>
              <p:cNvSpPr/>
              <p:nvPr/>
            </p:nvSpPr>
            <p:spPr>
              <a:xfrm>
                <a:off x="2818353" y="1744663"/>
                <a:ext cx="126245" cy="371475"/>
              </a:xfrm>
              <a:custGeom>
                <a:avLst/>
                <a:gdLst>
                  <a:gd name="connsiteX0" fmla="*/ 65527 w 65527"/>
                  <a:gd name="connsiteY0" fmla="*/ 0 h 259130"/>
                  <a:gd name="connsiteX1" fmla="*/ 0 w 65527"/>
                  <a:gd name="connsiteY1" fmla="*/ 0 h 259130"/>
                  <a:gd name="connsiteX2" fmla="*/ 2978 w 65527"/>
                  <a:gd name="connsiteY2" fmla="*/ 256151 h 259130"/>
                  <a:gd name="connsiteX3" fmla="*/ 59570 w 65527"/>
                  <a:gd name="connsiteY3" fmla="*/ 259130 h 259130"/>
                  <a:gd name="connsiteX0" fmla="*/ 65527 w 65527"/>
                  <a:gd name="connsiteY0" fmla="*/ 0 h 256749"/>
                  <a:gd name="connsiteX1" fmla="*/ 0 w 65527"/>
                  <a:gd name="connsiteY1" fmla="*/ 0 h 256749"/>
                  <a:gd name="connsiteX2" fmla="*/ 2978 w 65527"/>
                  <a:gd name="connsiteY2" fmla="*/ 256151 h 256749"/>
                  <a:gd name="connsiteX3" fmla="*/ 61952 w 65527"/>
                  <a:gd name="connsiteY3" fmla="*/ 256749 h 256749"/>
                  <a:gd name="connsiteX0" fmla="*/ 65527 w 65527"/>
                  <a:gd name="connsiteY0" fmla="*/ 0 h 256749"/>
                  <a:gd name="connsiteX1" fmla="*/ 0 w 65527"/>
                  <a:gd name="connsiteY1" fmla="*/ 0 h 256749"/>
                  <a:gd name="connsiteX2" fmla="*/ 2978 w 65527"/>
                  <a:gd name="connsiteY2" fmla="*/ 256151 h 256749"/>
                  <a:gd name="connsiteX3" fmla="*/ 28614 w 65527"/>
                  <a:gd name="connsiteY3" fmla="*/ 256749 h 256749"/>
                  <a:gd name="connsiteX0" fmla="*/ 65527 w 121482"/>
                  <a:gd name="connsiteY0" fmla="*/ 0 h 256151"/>
                  <a:gd name="connsiteX1" fmla="*/ 0 w 121482"/>
                  <a:gd name="connsiteY1" fmla="*/ 0 h 256151"/>
                  <a:gd name="connsiteX2" fmla="*/ 2978 w 121482"/>
                  <a:gd name="connsiteY2" fmla="*/ 256151 h 256151"/>
                  <a:gd name="connsiteX3" fmla="*/ 121482 w 121482"/>
                  <a:gd name="connsiteY3" fmla="*/ 253662 h 256151"/>
                  <a:gd name="connsiteX0" fmla="*/ 32190 w 121482"/>
                  <a:gd name="connsiteY0" fmla="*/ 1544 h 256151"/>
                  <a:gd name="connsiteX1" fmla="*/ 0 w 121482"/>
                  <a:gd name="connsiteY1" fmla="*/ 0 h 256151"/>
                  <a:gd name="connsiteX2" fmla="*/ 2978 w 121482"/>
                  <a:gd name="connsiteY2" fmla="*/ 256151 h 256151"/>
                  <a:gd name="connsiteX3" fmla="*/ 121482 w 121482"/>
                  <a:gd name="connsiteY3" fmla="*/ 253662 h 256151"/>
                  <a:gd name="connsiteX0" fmla="*/ 32190 w 126245"/>
                  <a:gd name="connsiteY0" fmla="*/ 1544 h 256151"/>
                  <a:gd name="connsiteX1" fmla="*/ 0 w 126245"/>
                  <a:gd name="connsiteY1" fmla="*/ 0 h 256151"/>
                  <a:gd name="connsiteX2" fmla="*/ 2978 w 126245"/>
                  <a:gd name="connsiteY2" fmla="*/ 256151 h 256151"/>
                  <a:gd name="connsiteX3" fmla="*/ 126245 w 126245"/>
                  <a:gd name="connsiteY3" fmla="*/ 255154 h 256151"/>
                  <a:gd name="connsiteX0" fmla="*/ 86996 w 126245"/>
                  <a:gd name="connsiteY0" fmla="*/ 0 h 256414"/>
                  <a:gd name="connsiteX1" fmla="*/ 0 w 126245"/>
                  <a:gd name="connsiteY1" fmla="*/ 263 h 256414"/>
                  <a:gd name="connsiteX2" fmla="*/ 2978 w 126245"/>
                  <a:gd name="connsiteY2" fmla="*/ 256414 h 256414"/>
                  <a:gd name="connsiteX3" fmla="*/ 126245 w 126245"/>
                  <a:gd name="connsiteY3" fmla="*/ 255417 h 256414"/>
                  <a:gd name="connsiteX0" fmla="*/ 17767 w 126245"/>
                  <a:gd name="connsiteY0" fmla="*/ 0 h 256414"/>
                  <a:gd name="connsiteX1" fmla="*/ 0 w 126245"/>
                  <a:gd name="connsiteY1" fmla="*/ 263 h 256414"/>
                  <a:gd name="connsiteX2" fmla="*/ 2978 w 126245"/>
                  <a:gd name="connsiteY2" fmla="*/ 256414 h 256414"/>
                  <a:gd name="connsiteX3" fmla="*/ 126245 w 126245"/>
                  <a:gd name="connsiteY3" fmla="*/ 255417 h 25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245" h="256414">
                    <a:moveTo>
                      <a:pt x="17767" y="0"/>
                    </a:moveTo>
                    <a:lnTo>
                      <a:pt x="0" y="263"/>
                    </a:lnTo>
                    <a:cubicBezTo>
                      <a:pt x="993" y="85647"/>
                      <a:pt x="1985" y="171030"/>
                      <a:pt x="2978" y="256414"/>
                    </a:cubicBezTo>
                    <a:lnTo>
                      <a:pt x="126245" y="255417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60" name="直線コネクタ 459"/>
              <p:cNvCxnSpPr/>
              <p:nvPr/>
            </p:nvCxnSpPr>
            <p:spPr>
              <a:xfrm>
                <a:off x="2951167" y="2028770"/>
                <a:ext cx="0" cy="1666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0" name="直線コネクタ 999"/>
              <p:cNvCxnSpPr/>
              <p:nvPr/>
            </p:nvCxnSpPr>
            <p:spPr>
              <a:xfrm>
                <a:off x="2867050" y="1579563"/>
                <a:ext cx="0" cy="17303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6" name="フリーフォーム 465"/>
              <p:cNvSpPr/>
              <p:nvPr/>
            </p:nvSpPr>
            <p:spPr>
              <a:xfrm>
                <a:off x="2842170" y="1628775"/>
                <a:ext cx="70897" cy="262732"/>
              </a:xfrm>
              <a:custGeom>
                <a:avLst/>
                <a:gdLst>
                  <a:gd name="connsiteX0" fmla="*/ 61913 w 171450"/>
                  <a:gd name="connsiteY0" fmla="*/ 0 h 221456"/>
                  <a:gd name="connsiteX1" fmla="*/ 0 w 171450"/>
                  <a:gd name="connsiteY1" fmla="*/ 0 h 221456"/>
                  <a:gd name="connsiteX2" fmla="*/ 0 w 171450"/>
                  <a:gd name="connsiteY2" fmla="*/ 219075 h 221456"/>
                  <a:gd name="connsiteX3" fmla="*/ 171450 w 171450"/>
                  <a:gd name="connsiteY3" fmla="*/ 221456 h 221456"/>
                  <a:gd name="connsiteX0" fmla="*/ 61913 w 171450"/>
                  <a:gd name="connsiteY0" fmla="*/ 0 h 219075"/>
                  <a:gd name="connsiteX1" fmla="*/ 0 w 171450"/>
                  <a:gd name="connsiteY1" fmla="*/ 0 h 219075"/>
                  <a:gd name="connsiteX2" fmla="*/ 0 w 171450"/>
                  <a:gd name="connsiteY2" fmla="*/ 219075 h 219075"/>
                  <a:gd name="connsiteX3" fmla="*/ 171450 w 171450"/>
                  <a:gd name="connsiteY3" fmla="*/ 214312 h 219075"/>
                  <a:gd name="connsiteX0" fmla="*/ 61913 w 171450"/>
                  <a:gd name="connsiteY0" fmla="*/ 0 h 219075"/>
                  <a:gd name="connsiteX1" fmla="*/ 0 w 171450"/>
                  <a:gd name="connsiteY1" fmla="*/ 0 h 219075"/>
                  <a:gd name="connsiteX2" fmla="*/ 0 w 171450"/>
                  <a:gd name="connsiteY2" fmla="*/ 219075 h 219075"/>
                  <a:gd name="connsiteX3" fmla="*/ 171450 w 171450"/>
                  <a:gd name="connsiteY3" fmla="*/ 2190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219075">
                    <a:moveTo>
                      <a:pt x="61913" y="0"/>
                    </a:moveTo>
                    <a:lnTo>
                      <a:pt x="0" y="0"/>
                    </a:lnTo>
                    <a:lnTo>
                      <a:pt x="0" y="219075"/>
                    </a:lnTo>
                    <a:lnTo>
                      <a:pt x="171450" y="21907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67" name="直線コネクタ 466"/>
              <p:cNvCxnSpPr/>
              <p:nvPr/>
            </p:nvCxnSpPr>
            <p:spPr>
              <a:xfrm>
                <a:off x="2736854" y="1286669"/>
                <a:ext cx="0" cy="17303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8" name="フリーフォーム 467"/>
              <p:cNvSpPr/>
              <p:nvPr/>
            </p:nvSpPr>
            <p:spPr>
              <a:xfrm>
                <a:off x="2596523" y="633953"/>
                <a:ext cx="144086" cy="739234"/>
              </a:xfrm>
              <a:custGeom>
                <a:avLst/>
                <a:gdLst>
                  <a:gd name="connsiteX0" fmla="*/ 65527 w 65527"/>
                  <a:gd name="connsiteY0" fmla="*/ 0 h 259130"/>
                  <a:gd name="connsiteX1" fmla="*/ 0 w 65527"/>
                  <a:gd name="connsiteY1" fmla="*/ 0 h 259130"/>
                  <a:gd name="connsiteX2" fmla="*/ 2978 w 65527"/>
                  <a:gd name="connsiteY2" fmla="*/ 256151 h 259130"/>
                  <a:gd name="connsiteX3" fmla="*/ 59570 w 65527"/>
                  <a:gd name="connsiteY3" fmla="*/ 259130 h 259130"/>
                  <a:gd name="connsiteX0" fmla="*/ 65527 w 65527"/>
                  <a:gd name="connsiteY0" fmla="*/ 0 h 256749"/>
                  <a:gd name="connsiteX1" fmla="*/ 0 w 65527"/>
                  <a:gd name="connsiteY1" fmla="*/ 0 h 256749"/>
                  <a:gd name="connsiteX2" fmla="*/ 2978 w 65527"/>
                  <a:gd name="connsiteY2" fmla="*/ 256151 h 256749"/>
                  <a:gd name="connsiteX3" fmla="*/ 61952 w 65527"/>
                  <a:gd name="connsiteY3" fmla="*/ 256749 h 256749"/>
                  <a:gd name="connsiteX0" fmla="*/ 65527 w 65527"/>
                  <a:gd name="connsiteY0" fmla="*/ 0 h 256749"/>
                  <a:gd name="connsiteX1" fmla="*/ 0 w 65527"/>
                  <a:gd name="connsiteY1" fmla="*/ 0 h 256749"/>
                  <a:gd name="connsiteX2" fmla="*/ 2978 w 65527"/>
                  <a:gd name="connsiteY2" fmla="*/ 256151 h 256749"/>
                  <a:gd name="connsiteX3" fmla="*/ 28614 w 65527"/>
                  <a:gd name="connsiteY3" fmla="*/ 256749 h 256749"/>
                  <a:gd name="connsiteX0" fmla="*/ 65527 w 121482"/>
                  <a:gd name="connsiteY0" fmla="*/ 0 h 256151"/>
                  <a:gd name="connsiteX1" fmla="*/ 0 w 121482"/>
                  <a:gd name="connsiteY1" fmla="*/ 0 h 256151"/>
                  <a:gd name="connsiteX2" fmla="*/ 2978 w 121482"/>
                  <a:gd name="connsiteY2" fmla="*/ 256151 h 256151"/>
                  <a:gd name="connsiteX3" fmla="*/ 121482 w 121482"/>
                  <a:gd name="connsiteY3" fmla="*/ 253662 h 256151"/>
                  <a:gd name="connsiteX0" fmla="*/ 32190 w 121482"/>
                  <a:gd name="connsiteY0" fmla="*/ 1544 h 256151"/>
                  <a:gd name="connsiteX1" fmla="*/ 0 w 121482"/>
                  <a:gd name="connsiteY1" fmla="*/ 0 h 256151"/>
                  <a:gd name="connsiteX2" fmla="*/ 2978 w 121482"/>
                  <a:gd name="connsiteY2" fmla="*/ 256151 h 256151"/>
                  <a:gd name="connsiteX3" fmla="*/ 121482 w 121482"/>
                  <a:gd name="connsiteY3" fmla="*/ 253662 h 256151"/>
                  <a:gd name="connsiteX0" fmla="*/ 32190 w 126245"/>
                  <a:gd name="connsiteY0" fmla="*/ 1544 h 256151"/>
                  <a:gd name="connsiteX1" fmla="*/ 0 w 126245"/>
                  <a:gd name="connsiteY1" fmla="*/ 0 h 256151"/>
                  <a:gd name="connsiteX2" fmla="*/ 2978 w 126245"/>
                  <a:gd name="connsiteY2" fmla="*/ 256151 h 256151"/>
                  <a:gd name="connsiteX3" fmla="*/ 126245 w 126245"/>
                  <a:gd name="connsiteY3" fmla="*/ 255154 h 256151"/>
                  <a:gd name="connsiteX0" fmla="*/ 86996 w 126245"/>
                  <a:gd name="connsiteY0" fmla="*/ 0 h 256414"/>
                  <a:gd name="connsiteX1" fmla="*/ 0 w 126245"/>
                  <a:gd name="connsiteY1" fmla="*/ 263 h 256414"/>
                  <a:gd name="connsiteX2" fmla="*/ 2978 w 126245"/>
                  <a:gd name="connsiteY2" fmla="*/ 256414 h 256414"/>
                  <a:gd name="connsiteX3" fmla="*/ 126245 w 126245"/>
                  <a:gd name="connsiteY3" fmla="*/ 255417 h 256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245" h="256414">
                    <a:moveTo>
                      <a:pt x="86996" y="0"/>
                    </a:moveTo>
                    <a:lnTo>
                      <a:pt x="0" y="263"/>
                    </a:lnTo>
                    <a:cubicBezTo>
                      <a:pt x="993" y="85647"/>
                      <a:pt x="1985" y="171030"/>
                      <a:pt x="2978" y="256414"/>
                    </a:cubicBezTo>
                    <a:lnTo>
                      <a:pt x="126245" y="255417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 468"/>
              <p:cNvSpPr/>
              <p:nvPr/>
            </p:nvSpPr>
            <p:spPr>
              <a:xfrm>
                <a:off x="2824783" y="1015161"/>
                <a:ext cx="78466" cy="146844"/>
              </a:xfrm>
              <a:custGeom>
                <a:avLst/>
                <a:gdLst>
                  <a:gd name="connsiteX0" fmla="*/ 61913 w 171450"/>
                  <a:gd name="connsiteY0" fmla="*/ 0 h 221456"/>
                  <a:gd name="connsiteX1" fmla="*/ 0 w 171450"/>
                  <a:gd name="connsiteY1" fmla="*/ 0 h 221456"/>
                  <a:gd name="connsiteX2" fmla="*/ 0 w 171450"/>
                  <a:gd name="connsiteY2" fmla="*/ 219075 h 221456"/>
                  <a:gd name="connsiteX3" fmla="*/ 171450 w 171450"/>
                  <a:gd name="connsiteY3" fmla="*/ 221456 h 221456"/>
                  <a:gd name="connsiteX0" fmla="*/ 61913 w 171450"/>
                  <a:gd name="connsiteY0" fmla="*/ 0 h 219075"/>
                  <a:gd name="connsiteX1" fmla="*/ 0 w 171450"/>
                  <a:gd name="connsiteY1" fmla="*/ 0 h 219075"/>
                  <a:gd name="connsiteX2" fmla="*/ 0 w 171450"/>
                  <a:gd name="connsiteY2" fmla="*/ 219075 h 219075"/>
                  <a:gd name="connsiteX3" fmla="*/ 171450 w 171450"/>
                  <a:gd name="connsiteY3" fmla="*/ 214312 h 219075"/>
                  <a:gd name="connsiteX0" fmla="*/ 61913 w 171450"/>
                  <a:gd name="connsiteY0" fmla="*/ 0 h 219075"/>
                  <a:gd name="connsiteX1" fmla="*/ 0 w 171450"/>
                  <a:gd name="connsiteY1" fmla="*/ 0 h 219075"/>
                  <a:gd name="connsiteX2" fmla="*/ 0 w 171450"/>
                  <a:gd name="connsiteY2" fmla="*/ 219075 h 219075"/>
                  <a:gd name="connsiteX3" fmla="*/ 171450 w 171450"/>
                  <a:gd name="connsiteY3" fmla="*/ 2190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219075">
                    <a:moveTo>
                      <a:pt x="61913" y="0"/>
                    </a:moveTo>
                    <a:lnTo>
                      <a:pt x="0" y="0"/>
                    </a:lnTo>
                    <a:lnTo>
                      <a:pt x="0" y="219075"/>
                    </a:lnTo>
                    <a:lnTo>
                      <a:pt x="171450" y="21907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 469"/>
              <p:cNvSpPr/>
              <p:nvPr/>
            </p:nvSpPr>
            <p:spPr>
              <a:xfrm>
                <a:off x="2806983" y="853454"/>
                <a:ext cx="53403" cy="235463"/>
              </a:xfrm>
              <a:custGeom>
                <a:avLst/>
                <a:gdLst>
                  <a:gd name="connsiteX0" fmla="*/ 90488 w 90488"/>
                  <a:gd name="connsiteY0" fmla="*/ 2381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  <a:gd name="connsiteX0" fmla="*/ 90488 w 90488"/>
                  <a:gd name="connsiteY0" fmla="*/ 0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8" h="233363">
                    <a:moveTo>
                      <a:pt x="90488" y="0"/>
                    </a:moveTo>
                    <a:lnTo>
                      <a:pt x="0" y="0"/>
                    </a:lnTo>
                    <a:lnTo>
                      <a:pt x="0" y="233363"/>
                    </a:lnTo>
                    <a:lnTo>
                      <a:pt x="38100" y="230981"/>
                    </a:lnTo>
                    <a:lnTo>
                      <a:pt x="38100" y="23098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 470"/>
              <p:cNvSpPr/>
              <p:nvPr/>
            </p:nvSpPr>
            <p:spPr>
              <a:xfrm>
                <a:off x="2777741" y="700471"/>
                <a:ext cx="78756" cy="261554"/>
              </a:xfrm>
              <a:custGeom>
                <a:avLst/>
                <a:gdLst>
                  <a:gd name="connsiteX0" fmla="*/ 90488 w 90488"/>
                  <a:gd name="connsiteY0" fmla="*/ 2381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  <a:gd name="connsiteX0" fmla="*/ 90488 w 90488"/>
                  <a:gd name="connsiteY0" fmla="*/ 0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8" h="233363">
                    <a:moveTo>
                      <a:pt x="90488" y="0"/>
                    </a:moveTo>
                    <a:lnTo>
                      <a:pt x="0" y="0"/>
                    </a:lnTo>
                    <a:lnTo>
                      <a:pt x="0" y="233363"/>
                    </a:lnTo>
                    <a:lnTo>
                      <a:pt x="38100" y="230981"/>
                    </a:lnTo>
                    <a:lnTo>
                      <a:pt x="38100" y="23098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 471"/>
              <p:cNvSpPr/>
              <p:nvPr/>
            </p:nvSpPr>
            <p:spPr>
              <a:xfrm>
                <a:off x="2924607" y="112024"/>
                <a:ext cx="80677" cy="150707"/>
              </a:xfrm>
              <a:custGeom>
                <a:avLst/>
                <a:gdLst>
                  <a:gd name="connsiteX0" fmla="*/ 90488 w 90488"/>
                  <a:gd name="connsiteY0" fmla="*/ 2381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  <a:gd name="connsiteX0" fmla="*/ 90488 w 90488"/>
                  <a:gd name="connsiteY0" fmla="*/ 0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8" h="233363">
                    <a:moveTo>
                      <a:pt x="90488" y="0"/>
                    </a:moveTo>
                    <a:lnTo>
                      <a:pt x="0" y="0"/>
                    </a:lnTo>
                    <a:lnTo>
                      <a:pt x="0" y="233363"/>
                    </a:lnTo>
                    <a:lnTo>
                      <a:pt x="38100" y="230981"/>
                    </a:lnTo>
                    <a:lnTo>
                      <a:pt x="38100" y="23098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フリーフォーム 472"/>
              <p:cNvSpPr/>
              <p:nvPr/>
            </p:nvSpPr>
            <p:spPr>
              <a:xfrm>
                <a:off x="2905725" y="188775"/>
                <a:ext cx="66080" cy="214450"/>
              </a:xfrm>
              <a:custGeom>
                <a:avLst/>
                <a:gdLst>
                  <a:gd name="connsiteX0" fmla="*/ 61913 w 171450"/>
                  <a:gd name="connsiteY0" fmla="*/ 0 h 221456"/>
                  <a:gd name="connsiteX1" fmla="*/ 0 w 171450"/>
                  <a:gd name="connsiteY1" fmla="*/ 0 h 221456"/>
                  <a:gd name="connsiteX2" fmla="*/ 0 w 171450"/>
                  <a:gd name="connsiteY2" fmla="*/ 219075 h 221456"/>
                  <a:gd name="connsiteX3" fmla="*/ 171450 w 171450"/>
                  <a:gd name="connsiteY3" fmla="*/ 221456 h 221456"/>
                  <a:gd name="connsiteX0" fmla="*/ 61913 w 171450"/>
                  <a:gd name="connsiteY0" fmla="*/ 0 h 219075"/>
                  <a:gd name="connsiteX1" fmla="*/ 0 w 171450"/>
                  <a:gd name="connsiteY1" fmla="*/ 0 h 219075"/>
                  <a:gd name="connsiteX2" fmla="*/ 0 w 171450"/>
                  <a:gd name="connsiteY2" fmla="*/ 219075 h 219075"/>
                  <a:gd name="connsiteX3" fmla="*/ 171450 w 171450"/>
                  <a:gd name="connsiteY3" fmla="*/ 214312 h 219075"/>
                  <a:gd name="connsiteX0" fmla="*/ 61913 w 171450"/>
                  <a:gd name="connsiteY0" fmla="*/ 0 h 219075"/>
                  <a:gd name="connsiteX1" fmla="*/ 0 w 171450"/>
                  <a:gd name="connsiteY1" fmla="*/ 0 h 219075"/>
                  <a:gd name="connsiteX2" fmla="*/ 0 w 171450"/>
                  <a:gd name="connsiteY2" fmla="*/ 219075 h 219075"/>
                  <a:gd name="connsiteX3" fmla="*/ 171450 w 171450"/>
                  <a:gd name="connsiteY3" fmla="*/ 2190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219075">
                    <a:moveTo>
                      <a:pt x="61913" y="0"/>
                    </a:moveTo>
                    <a:lnTo>
                      <a:pt x="0" y="0"/>
                    </a:lnTo>
                    <a:lnTo>
                      <a:pt x="0" y="219075"/>
                    </a:lnTo>
                    <a:lnTo>
                      <a:pt x="171450" y="21907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 473"/>
              <p:cNvSpPr/>
              <p:nvPr/>
            </p:nvSpPr>
            <p:spPr>
              <a:xfrm>
                <a:off x="2884382" y="295382"/>
                <a:ext cx="130135" cy="262732"/>
              </a:xfrm>
              <a:custGeom>
                <a:avLst/>
                <a:gdLst>
                  <a:gd name="connsiteX0" fmla="*/ 61913 w 171450"/>
                  <a:gd name="connsiteY0" fmla="*/ 0 h 221456"/>
                  <a:gd name="connsiteX1" fmla="*/ 0 w 171450"/>
                  <a:gd name="connsiteY1" fmla="*/ 0 h 221456"/>
                  <a:gd name="connsiteX2" fmla="*/ 0 w 171450"/>
                  <a:gd name="connsiteY2" fmla="*/ 219075 h 221456"/>
                  <a:gd name="connsiteX3" fmla="*/ 171450 w 171450"/>
                  <a:gd name="connsiteY3" fmla="*/ 221456 h 221456"/>
                  <a:gd name="connsiteX0" fmla="*/ 61913 w 171450"/>
                  <a:gd name="connsiteY0" fmla="*/ 0 h 219075"/>
                  <a:gd name="connsiteX1" fmla="*/ 0 w 171450"/>
                  <a:gd name="connsiteY1" fmla="*/ 0 h 219075"/>
                  <a:gd name="connsiteX2" fmla="*/ 0 w 171450"/>
                  <a:gd name="connsiteY2" fmla="*/ 219075 h 219075"/>
                  <a:gd name="connsiteX3" fmla="*/ 171450 w 171450"/>
                  <a:gd name="connsiteY3" fmla="*/ 214312 h 219075"/>
                  <a:gd name="connsiteX0" fmla="*/ 61913 w 171450"/>
                  <a:gd name="connsiteY0" fmla="*/ 0 h 219075"/>
                  <a:gd name="connsiteX1" fmla="*/ 0 w 171450"/>
                  <a:gd name="connsiteY1" fmla="*/ 0 h 219075"/>
                  <a:gd name="connsiteX2" fmla="*/ 0 w 171450"/>
                  <a:gd name="connsiteY2" fmla="*/ 219075 h 219075"/>
                  <a:gd name="connsiteX3" fmla="*/ 171450 w 171450"/>
                  <a:gd name="connsiteY3" fmla="*/ 219075 h 219075"/>
                  <a:gd name="connsiteX0" fmla="*/ 61913 w 334633"/>
                  <a:gd name="connsiteY0" fmla="*/ 0 h 219075"/>
                  <a:gd name="connsiteX1" fmla="*/ 0 w 334633"/>
                  <a:gd name="connsiteY1" fmla="*/ 0 h 219075"/>
                  <a:gd name="connsiteX2" fmla="*/ 0 w 334633"/>
                  <a:gd name="connsiteY2" fmla="*/ 219075 h 219075"/>
                  <a:gd name="connsiteX3" fmla="*/ 334633 w 334633"/>
                  <a:gd name="connsiteY3" fmla="*/ 219075 h 219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4633" h="219075">
                    <a:moveTo>
                      <a:pt x="61913" y="0"/>
                    </a:moveTo>
                    <a:lnTo>
                      <a:pt x="0" y="0"/>
                    </a:lnTo>
                    <a:lnTo>
                      <a:pt x="0" y="219075"/>
                    </a:lnTo>
                    <a:lnTo>
                      <a:pt x="334633" y="219075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フリーフォーム 474"/>
              <p:cNvSpPr/>
              <p:nvPr/>
            </p:nvSpPr>
            <p:spPr>
              <a:xfrm>
                <a:off x="2690638" y="425530"/>
                <a:ext cx="193854" cy="405717"/>
              </a:xfrm>
              <a:custGeom>
                <a:avLst/>
                <a:gdLst>
                  <a:gd name="connsiteX0" fmla="*/ 90488 w 90488"/>
                  <a:gd name="connsiteY0" fmla="*/ 2381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  <a:gd name="connsiteX0" fmla="*/ 90488 w 90488"/>
                  <a:gd name="connsiteY0" fmla="*/ 0 h 233363"/>
                  <a:gd name="connsiteX1" fmla="*/ 0 w 90488"/>
                  <a:gd name="connsiteY1" fmla="*/ 0 h 233363"/>
                  <a:gd name="connsiteX2" fmla="*/ 0 w 90488"/>
                  <a:gd name="connsiteY2" fmla="*/ 233363 h 233363"/>
                  <a:gd name="connsiteX3" fmla="*/ 38100 w 90488"/>
                  <a:gd name="connsiteY3" fmla="*/ 230981 h 233363"/>
                  <a:gd name="connsiteX4" fmla="*/ 38100 w 90488"/>
                  <a:gd name="connsiteY4" fmla="*/ 230981 h 233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488" h="233363">
                    <a:moveTo>
                      <a:pt x="90488" y="0"/>
                    </a:moveTo>
                    <a:lnTo>
                      <a:pt x="0" y="0"/>
                    </a:lnTo>
                    <a:lnTo>
                      <a:pt x="0" y="233363"/>
                    </a:lnTo>
                    <a:lnTo>
                      <a:pt x="38100" y="230981"/>
                    </a:lnTo>
                    <a:lnTo>
                      <a:pt x="38100" y="23098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フリーフォーム 1001"/>
              <p:cNvSpPr/>
              <p:nvPr/>
            </p:nvSpPr>
            <p:spPr>
              <a:xfrm>
                <a:off x="2538397" y="1000936"/>
                <a:ext cx="187496" cy="1139395"/>
              </a:xfrm>
              <a:custGeom>
                <a:avLst/>
                <a:gdLst>
                  <a:gd name="connsiteX0" fmla="*/ 60576 w 187496"/>
                  <a:gd name="connsiteY0" fmla="*/ 0 h 1139395"/>
                  <a:gd name="connsiteX1" fmla="*/ 0 w 187496"/>
                  <a:gd name="connsiteY1" fmla="*/ 2885 h 1139395"/>
                  <a:gd name="connsiteX2" fmla="*/ 2885 w 187496"/>
                  <a:gd name="connsiteY2" fmla="*/ 1139395 h 1139395"/>
                  <a:gd name="connsiteX3" fmla="*/ 187496 w 187496"/>
                  <a:gd name="connsiteY3" fmla="*/ 1136510 h 113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496" h="1139395">
                    <a:moveTo>
                      <a:pt x="60576" y="0"/>
                    </a:moveTo>
                    <a:lnTo>
                      <a:pt x="0" y="2885"/>
                    </a:lnTo>
                    <a:cubicBezTo>
                      <a:pt x="962" y="381722"/>
                      <a:pt x="1923" y="760558"/>
                      <a:pt x="2885" y="1139395"/>
                    </a:cubicBezTo>
                    <a:lnTo>
                      <a:pt x="187496" y="113651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フリーフォーム 1003"/>
              <p:cNvSpPr/>
              <p:nvPr/>
            </p:nvSpPr>
            <p:spPr>
              <a:xfrm>
                <a:off x="2448701" y="1570634"/>
                <a:ext cx="90854" cy="3023592"/>
              </a:xfrm>
              <a:custGeom>
                <a:avLst/>
                <a:gdLst>
                  <a:gd name="connsiteX0" fmla="*/ 80767 w 80767"/>
                  <a:gd name="connsiteY0" fmla="*/ 0 h 1823031"/>
                  <a:gd name="connsiteX1" fmla="*/ 0 w 80767"/>
                  <a:gd name="connsiteY1" fmla="*/ 0 h 1823031"/>
                  <a:gd name="connsiteX2" fmla="*/ 2884 w 80767"/>
                  <a:gd name="connsiteY2" fmla="*/ 1823031 h 1823031"/>
                  <a:gd name="connsiteX3" fmla="*/ 28845 w 80767"/>
                  <a:gd name="connsiteY3" fmla="*/ 1823031 h 1823031"/>
                  <a:gd name="connsiteX0" fmla="*/ 103845 w 103845"/>
                  <a:gd name="connsiteY0" fmla="*/ 0 h 1823031"/>
                  <a:gd name="connsiteX1" fmla="*/ 0 w 103845"/>
                  <a:gd name="connsiteY1" fmla="*/ 0 h 1823031"/>
                  <a:gd name="connsiteX2" fmla="*/ 2884 w 103845"/>
                  <a:gd name="connsiteY2" fmla="*/ 1823031 h 1823031"/>
                  <a:gd name="connsiteX3" fmla="*/ 28845 w 103845"/>
                  <a:gd name="connsiteY3" fmla="*/ 1823031 h 1823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845" h="1823031">
                    <a:moveTo>
                      <a:pt x="103845" y="0"/>
                    </a:moveTo>
                    <a:lnTo>
                      <a:pt x="0" y="0"/>
                    </a:lnTo>
                    <a:cubicBezTo>
                      <a:pt x="961" y="607677"/>
                      <a:pt x="1923" y="1215354"/>
                      <a:pt x="2884" y="1823031"/>
                    </a:cubicBezTo>
                    <a:lnTo>
                      <a:pt x="28845" y="182303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cxnSp>
        <p:nvCxnSpPr>
          <p:cNvPr id="1007" name="直線コネクタ 1006"/>
          <p:cNvCxnSpPr/>
          <p:nvPr/>
        </p:nvCxnSpPr>
        <p:spPr>
          <a:xfrm>
            <a:off x="4509120" y="67268"/>
            <a:ext cx="0" cy="74168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9" name="直線コネクタ 1008"/>
          <p:cNvCxnSpPr/>
          <p:nvPr/>
        </p:nvCxnSpPr>
        <p:spPr>
          <a:xfrm>
            <a:off x="4509120" y="7538743"/>
            <a:ext cx="0" cy="98014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1" name="グループ化 1020"/>
          <p:cNvGrpSpPr/>
          <p:nvPr/>
        </p:nvGrpSpPr>
        <p:grpSpPr>
          <a:xfrm>
            <a:off x="5679250" y="8248860"/>
            <a:ext cx="834597" cy="205316"/>
            <a:chOff x="593431" y="8714860"/>
            <a:chExt cx="834597" cy="205316"/>
          </a:xfrm>
        </p:grpSpPr>
        <p:sp>
          <p:nvSpPr>
            <p:cNvPr id="1983" name="Rectangle 1018"/>
            <p:cNvSpPr>
              <a:spLocks noChangeArrowheads="1"/>
            </p:cNvSpPr>
            <p:nvPr/>
          </p:nvSpPr>
          <p:spPr bwMode="auto">
            <a:xfrm>
              <a:off x="887228" y="8714860"/>
              <a:ext cx="2308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  <a:ea typeface="ＭＳ ゴシック" pitchFamily="49" charset="-128"/>
                  <a:cs typeface="ＭＳ Ｐゴシック" pitchFamily="50" charset="-128"/>
                </a:rPr>
                <a:t>0.05</a:t>
              </a:r>
              <a:endParaRPr kumimoji="1" lang="ja-JP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ＭＳ Ｐゴシック" pitchFamily="50" charset="-128"/>
              </a:endParaRPr>
            </a:p>
          </p:txBody>
        </p:sp>
        <p:grpSp>
          <p:nvGrpSpPr>
            <p:cNvPr id="1019" name="グループ化 1018"/>
            <p:cNvGrpSpPr/>
            <p:nvPr/>
          </p:nvGrpSpPr>
          <p:grpSpPr>
            <a:xfrm>
              <a:off x="593431" y="8826975"/>
              <a:ext cx="834597" cy="93201"/>
              <a:chOff x="601631" y="8937485"/>
              <a:chExt cx="834597" cy="93201"/>
            </a:xfrm>
          </p:grpSpPr>
          <p:cxnSp>
            <p:nvCxnSpPr>
              <p:cNvPr id="1012" name="直線コネクタ 1011"/>
              <p:cNvCxnSpPr/>
              <p:nvPr/>
            </p:nvCxnSpPr>
            <p:spPr>
              <a:xfrm>
                <a:off x="601631" y="8982490"/>
                <a:ext cx="83082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8" name="直線コネクタ 1017"/>
              <p:cNvCxnSpPr/>
              <p:nvPr/>
            </p:nvCxnSpPr>
            <p:spPr>
              <a:xfrm>
                <a:off x="1436228" y="8937485"/>
                <a:ext cx="0" cy="9001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直線コネクタ 491"/>
              <p:cNvCxnSpPr/>
              <p:nvPr/>
            </p:nvCxnSpPr>
            <p:spPr>
              <a:xfrm>
                <a:off x="607850" y="8940676"/>
                <a:ext cx="0" cy="9001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954" name="直線コネクタ 1953"/>
          <p:cNvCxnSpPr/>
          <p:nvPr/>
        </p:nvCxnSpPr>
        <p:spPr>
          <a:xfrm>
            <a:off x="3641726" y="70824"/>
            <a:ext cx="1091" cy="5686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6" name="直線コネクタ 505"/>
          <p:cNvCxnSpPr/>
          <p:nvPr/>
        </p:nvCxnSpPr>
        <p:spPr>
          <a:xfrm>
            <a:off x="3740151" y="671219"/>
            <a:ext cx="1091" cy="60420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9" name="直線コネクタ 508"/>
          <p:cNvCxnSpPr/>
          <p:nvPr/>
        </p:nvCxnSpPr>
        <p:spPr>
          <a:xfrm>
            <a:off x="3625851" y="1273594"/>
            <a:ext cx="0" cy="2843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1" name="直線コネクタ 510"/>
          <p:cNvCxnSpPr/>
          <p:nvPr/>
        </p:nvCxnSpPr>
        <p:spPr>
          <a:xfrm>
            <a:off x="3750419" y="1564601"/>
            <a:ext cx="545" cy="2843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" name="直線コネクタ 512"/>
          <p:cNvCxnSpPr/>
          <p:nvPr/>
        </p:nvCxnSpPr>
        <p:spPr>
          <a:xfrm>
            <a:off x="3626347" y="1861844"/>
            <a:ext cx="1091" cy="12080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直線コネクタ 545"/>
          <p:cNvCxnSpPr/>
          <p:nvPr/>
        </p:nvCxnSpPr>
        <p:spPr>
          <a:xfrm>
            <a:off x="3731667" y="2003130"/>
            <a:ext cx="1091" cy="2889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直線コネクタ 546"/>
          <p:cNvCxnSpPr/>
          <p:nvPr/>
        </p:nvCxnSpPr>
        <p:spPr>
          <a:xfrm>
            <a:off x="3629611" y="2309518"/>
            <a:ext cx="0" cy="1132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直線コネクタ 547"/>
          <p:cNvCxnSpPr/>
          <p:nvPr/>
        </p:nvCxnSpPr>
        <p:spPr>
          <a:xfrm>
            <a:off x="3729038" y="2465093"/>
            <a:ext cx="0" cy="1132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直線コネクタ 548"/>
          <p:cNvCxnSpPr/>
          <p:nvPr/>
        </p:nvCxnSpPr>
        <p:spPr>
          <a:xfrm>
            <a:off x="3684740" y="2595394"/>
            <a:ext cx="0" cy="3014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直線コネクタ 550"/>
          <p:cNvCxnSpPr/>
          <p:nvPr/>
        </p:nvCxnSpPr>
        <p:spPr>
          <a:xfrm>
            <a:off x="3724956" y="2911181"/>
            <a:ext cx="0" cy="1132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直線コネクタ 551"/>
          <p:cNvCxnSpPr/>
          <p:nvPr/>
        </p:nvCxnSpPr>
        <p:spPr>
          <a:xfrm>
            <a:off x="3621088" y="3060406"/>
            <a:ext cx="0" cy="1132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直線コネクタ 552"/>
          <p:cNvCxnSpPr/>
          <p:nvPr/>
        </p:nvCxnSpPr>
        <p:spPr>
          <a:xfrm>
            <a:off x="3722689" y="3212114"/>
            <a:ext cx="0" cy="1132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直線コネクタ 553"/>
          <p:cNvCxnSpPr/>
          <p:nvPr/>
        </p:nvCxnSpPr>
        <p:spPr>
          <a:xfrm>
            <a:off x="3617694" y="3355680"/>
            <a:ext cx="0" cy="39597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直線コネクタ 554"/>
          <p:cNvCxnSpPr/>
          <p:nvPr/>
        </p:nvCxnSpPr>
        <p:spPr>
          <a:xfrm>
            <a:off x="3725910" y="3804858"/>
            <a:ext cx="0" cy="1132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6" name="直線コネクタ 555"/>
          <p:cNvCxnSpPr/>
          <p:nvPr/>
        </p:nvCxnSpPr>
        <p:spPr>
          <a:xfrm>
            <a:off x="3614738" y="3949405"/>
            <a:ext cx="0" cy="1132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7" name="直線コネクタ 556"/>
          <p:cNvCxnSpPr/>
          <p:nvPr/>
        </p:nvCxnSpPr>
        <p:spPr>
          <a:xfrm>
            <a:off x="3732527" y="4098630"/>
            <a:ext cx="0" cy="1132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8" name="直線コネクタ 557"/>
          <p:cNvCxnSpPr/>
          <p:nvPr/>
        </p:nvCxnSpPr>
        <p:spPr>
          <a:xfrm>
            <a:off x="3614738" y="4243886"/>
            <a:ext cx="0" cy="2762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9" name="直線コネクタ 558"/>
          <p:cNvCxnSpPr/>
          <p:nvPr/>
        </p:nvCxnSpPr>
        <p:spPr>
          <a:xfrm>
            <a:off x="3735388" y="4541542"/>
            <a:ext cx="0" cy="431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0" name="直線コネクタ 559"/>
          <p:cNvCxnSpPr/>
          <p:nvPr/>
        </p:nvCxnSpPr>
        <p:spPr>
          <a:xfrm>
            <a:off x="3623274" y="4980725"/>
            <a:ext cx="0" cy="58896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2" name="直線コネクタ 561"/>
          <p:cNvCxnSpPr/>
          <p:nvPr/>
        </p:nvCxnSpPr>
        <p:spPr>
          <a:xfrm>
            <a:off x="3738563" y="5589986"/>
            <a:ext cx="0" cy="1132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3" name="直線コネクタ 562"/>
          <p:cNvCxnSpPr/>
          <p:nvPr/>
        </p:nvCxnSpPr>
        <p:spPr>
          <a:xfrm>
            <a:off x="3623156" y="5736931"/>
            <a:ext cx="0" cy="1132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4" name="直線コネクタ 563"/>
          <p:cNvCxnSpPr/>
          <p:nvPr/>
        </p:nvCxnSpPr>
        <p:spPr>
          <a:xfrm>
            <a:off x="3732212" y="5870847"/>
            <a:ext cx="0" cy="2833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直線コネクタ 564"/>
          <p:cNvCxnSpPr/>
          <p:nvPr/>
        </p:nvCxnSpPr>
        <p:spPr>
          <a:xfrm>
            <a:off x="3705793" y="6185440"/>
            <a:ext cx="0" cy="11429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6" name="直線コネクタ 565"/>
          <p:cNvCxnSpPr/>
          <p:nvPr/>
        </p:nvCxnSpPr>
        <p:spPr>
          <a:xfrm>
            <a:off x="3735388" y="7375748"/>
            <a:ext cx="0" cy="1132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592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195</Words>
  <Application>Microsoft Office PowerPoint</Application>
  <PresentationFormat>画面に合わせる (4:3)</PresentationFormat>
  <Paragraphs>162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Itou Takuya</dc:creator>
  <cp:lastModifiedBy>Itou Takuya</cp:lastModifiedBy>
  <cp:revision>34</cp:revision>
  <dcterms:created xsi:type="dcterms:W3CDTF">2015-02-09T09:21:48Z</dcterms:created>
  <dcterms:modified xsi:type="dcterms:W3CDTF">2016-02-09T14:39:26Z</dcterms:modified>
</cp:coreProperties>
</file>