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9" d="100"/>
          <a:sy n="119" d="100"/>
        </p:scale>
        <p:origin x="-112" y="-2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6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0AFE5-F30A-FF43-A2FE-117124758F8F}" type="datetimeFigureOut">
              <a:rPr lang="en-US" smtClean="0"/>
              <a:t>05/01/2016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6C07F-8E1C-7A43-8FEA-A20D28A3C7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688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0AFE5-F30A-FF43-A2FE-117124758F8F}" type="datetimeFigureOut">
              <a:rPr lang="en-US" smtClean="0"/>
              <a:t>05/01/2016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6C07F-8E1C-7A43-8FEA-A20D28A3C7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882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0AFE5-F30A-FF43-A2FE-117124758F8F}" type="datetimeFigureOut">
              <a:rPr lang="en-US" smtClean="0"/>
              <a:t>05/01/2016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6C07F-8E1C-7A43-8FEA-A20D28A3C7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487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0AFE5-F30A-FF43-A2FE-117124758F8F}" type="datetimeFigureOut">
              <a:rPr lang="en-US" smtClean="0"/>
              <a:t>05/01/2016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6C07F-8E1C-7A43-8FEA-A20D28A3C7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74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0AFE5-F30A-FF43-A2FE-117124758F8F}" type="datetimeFigureOut">
              <a:rPr lang="en-US" smtClean="0"/>
              <a:t>05/01/2016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6C07F-8E1C-7A43-8FEA-A20D28A3C7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538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0AFE5-F30A-FF43-A2FE-117124758F8F}" type="datetimeFigureOut">
              <a:rPr lang="en-US" smtClean="0"/>
              <a:t>05/01/2016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6C07F-8E1C-7A43-8FEA-A20D28A3C7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629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0AFE5-F30A-FF43-A2FE-117124758F8F}" type="datetimeFigureOut">
              <a:rPr lang="en-US" smtClean="0"/>
              <a:t>05/01/2016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6C07F-8E1C-7A43-8FEA-A20D28A3C7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903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0AFE5-F30A-FF43-A2FE-117124758F8F}" type="datetimeFigureOut">
              <a:rPr lang="en-US" smtClean="0"/>
              <a:t>05/01/2016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6C07F-8E1C-7A43-8FEA-A20D28A3C7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396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0AFE5-F30A-FF43-A2FE-117124758F8F}" type="datetimeFigureOut">
              <a:rPr lang="en-US" smtClean="0"/>
              <a:t>05/01/2016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6C07F-8E1C-7A43-8FEA-A20D28A3C7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835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0AFE5-F30A-FF43-A2FE-117124758F8F}" type="datetimeFigureOut">
              <a:rPr lang="en-US" smtClean="0"/>
              <a:t>05/01/2016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6C07F-8E1C-7A43-8FEA-A20D28A3C7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330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0AFE5-F30A-FF43-A2FE-117124758F8F}" type="datetimeFigureOut">
              <a:rPr lang="en-US" smtClean="0"/>
              <a:t>05/01/2016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6C07F-8E1C-7A43-8FEA-A20D28A3C7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959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50AFE5-F30A-FF43-A2FE-117124758F8F}" type="datetimeFigureOut">
              <a:rPr lang="en-US" smtClean="0"/>
              <a:t>05/01/2016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56C07F-8E1C-7A43-8FEA-A20D28A3C7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597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40625" y="172800"/>
            <a:ext cx="8561903" cy="1211500"/>
            <a:chOff x="440625" y="172800"/>
            <a:chExt cx="8561903" cy="1211500"/>
          </a:xfrm>
        </p:grpSpPr>
        <p:sp>
          <p:nvSpPr>
            <p:cNvPr id="4" name="TextBox 3"/>
            <p:cNvSpPr txBox="1"/>
            <p:nvPr/>
          </p:nvSpPr>
          <p:spPr>
            <a:xfrm>
              <a:off x="440625" y="172800"/>
              <a:ext cx="85619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/>
                <a:t>Additional </a:t>
              </a:r>
              <a:r>
                <a:rPr lang="en-US" b="1"/>
                <a:t>File </a:t>
              </a:r>
              <a:r>
                <a:rPr lang="en-US" b="1" smtClean="0"/>
                <a:t>4: </a:t>
              </a:r>
              <a:r>
                <a:rPr lang="en-US" smtClean="0">
                  <a:latin typeface="Arial"/>
                  <a:cs typeface="Arial"/>
                </a:rPr>
                <a:t>Results </a:t>
              </a:r>
              <a:r>
                <a:rPr lang="en-US" dirty="0">
                  <a:latin typeface="Arial"/>
                  <a:cs typeface="Arial"/>
                </a:rPr>
                <a:t>of principal components analysis (PCA) – </a:t>
              </a:r>
              <a:r>
                <a:rPr lang="en-US" dirty="0" smtClean="0">
                  <a:latin typeface="Arial"/>
                  <a:cs typeface="Arial"/>
                </a:rPr>
                <a:t>ICICLE </a:t>
              </a:r>
              <a:r>
                <a:rPr lang="en-US" dirty="0">
                  <a:latin typeface="Arial"/>
                  <a:cs typeface="Arial"/>
                </a:rPr>
                <a:t>cohort</a:t>
              </a:r>
              <a:r>
                <a:rPr lang="en-GB" dirty="0">
                  <a:latin typeface="Arial"/>
                  <a:cs typeface="Arial"/>
                </a:rPr>
                <a:t> </a:t>
              </a:r>
              <a:endParaRPr lang="en-US" dirty="0">
                <a:latin typeface="Arial"/>
                <a:cs typeface="Arial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20700" y="1016000"/>
              <a:ext cx="546100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Times New Roman"/>
                  <a:cs typeface="Times New Roman"/>
                </a:rPr>
                <a:t>A</a:t>
              </a:r>
              <a:endParaRPr lang="en-US" dirty="0">
                <a:latin typeface="Times New Roman"/>
                <a:cs typeface="Times New Roman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838700" y="1016000"/>
              <a:ext cx="546100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Times New Roman"/>
                  <a:cs typeface="Times New Roman"/>
                </a:rPr>
                <a:t>B</a:t>
              </a:r>
              <a:endParaRPr lang="en-US" dirty="0">
                <a:latin typeface="Times New Roman"/>
                <a:cs typeface="Times New Roman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815790" y="4541861"/>
            <a:ext cx="53152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A: PCA with the 3 </a:t>
            </a:r>
            <a:r>
              <a:rPr lang="en-GB" dirty="0" err="1"/>
              <a:t>HapMap</a:t>
            </a:r>
            <a:r>
              <a:rPr lang="en-GB" dirty="0"/>
              <a:t> populations</a:t>
            </a:r>
          </a:p>
          <a:p>
            <a:r>
              <a:rPr lang="en-GB" dirty="0"/>
              <a:t>B: PCA after exclusion of </a:t>
            </a:r>
            <a:r>
              <a:rPr lang="en-GB" dirty="0" smtClean="0"/>
              <a:t>outliers </a:t>
            </a:r>
            <a:r>
              <a:rPr lang="en-US" dirty="0"/>
              <a:t>(327 cases and 164 controls</a:t>
            </a:r>
            <a:r>
              <a:rPr lang="en-US" dirty="0" smtClean="0"/>
              <a:t>)</a:t>
            </a:r>
            <a:r>
              <a:rPr lang="en-US" dirty="0"/>
              <a:t>.</a:t>
            </a:r>
            <a:r>
              <a:rPr lang="en-GB" dirty="0" smtClean="0"/>
              <a:t> </a:t>
            </a:r>
            <a:endParaRPr lang="en-GB" dirty="0"/>
          </a:p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790" y="1384300"/>
            <a:ext cx="3840453" cy="312391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2124" y="1376210"/>
            <a:ext cx="3752770" cy="3216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124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40</Words>
  <Application>Microsoft Macintosh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KCL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Elinor Sawyer</dc:creator>
  <cp:lastModifiedBy>Elinor Sawyer</cp:lastModifiedBy>
  <cp:revision>9</cp:revision>
  <dcterms:created xsi:type="dcterms:W3CDTF">2014-01-30T18:05:23Z</dcterms:created>
  <dcterms:modified xsi:type="dcterms:W3CDTF">2016-01-05T15:21:08Z</dcterms:modified>
</cp:coreProperties>
</file>