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112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notesMaster" Target="notesMasters/notesMaster1.xml"/><Relationship Id="rId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BE895E-D747-6149-900C-5F513D6457B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F35F7-3BB4-1245-9732-A823B2AC57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53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F35F7-3BB4-1245-9732-A823B2AC57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44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89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3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3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7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17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2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62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1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37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277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5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E51C-9AC0-8149-8A0A-F4B134B7E34C}" type="datetimeFigureOut">
              <a:rPr lang="en-US" smtClean="0"/>
              <a:t>05/01/2016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4CE9-D9EB-B542-AAA5-A1026DD4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3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47381" y="991041"/>
            <a:ext cx="6502112" cy="488396"/>
            <a:chOff x="440625" y="172800"/>
            <a:chExt cx="8561903" cy="937688"/>
          </a:xfrm>
        </p:grpSpPr>
        <p:sp>
          <p:nvSpPr>
            <p:cNvPr id="7" name="TextBox 6"/>
            <p:cNvSpPr txBox="1"/>
            <p:nvPr/>
          </p:nvSpPr>
          <p:spPr>
            <a:xfrm>
              <a:off x="440625" y="172800"/>
              <a:ext cx="8561903" cy="709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Additional </a:t>
              </a:r>
              <a:r>
                <a:rPr lang="en-US" b="1"/>
                <a:t>File </a:t>
              </a:r>
              <a:r>
                <a:rPr lang="en-US" b="1" smtClean="0"/>
                <a:t>5</a:t>
              </a:r>
              <a:r>
                <a:rPr lang="en-US" smtClean="0">
                  <a:latin typeface="Arial"/>
                  <a:cs typeface="Arial"/>
                </a:rPr>
                <a:t>: </a:t>
              </a:r>
              <a:r>
                <a:rPr lang="en-US" dirty="0" smtClean="0">
                  <a:latin typeface="Arial"/>
                  <a:cs typeface="Arial"/>
                </a:rPr>
                <a:t>Quantile-quantile plot for ICICLE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08289" y="740154"/>
              <a:ext cx="5130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A</a:t>
              </a:r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89079" y="741156"/>
              <a:ext cx="5130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/>
                  <a:cs typeface="Times New Roman"/>
                </a:rPr>
                <a:t>B</a:t>
              </a:r>
              <a:endParaRPr lang="en-US" dirty="0">
                <a:latin typeface="Times New Roman"/>
                <a:cs typeface="Times New Roman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5675"/>
          <a:stretch/>
        </p:blipFill>
        <p:spPr>
          <a:xfrm>
            <a:off x="5177528" y="1875619"/>
            <a:ext cx="3340118" cy="27366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8185"/>
          <a:stretch/>
        </p:blipFill>
        <p:spPr>
          <a:xfrm>
            <a:off x="1310973" y="1959729"/>
            <a:ext cx="3287984" cy="26525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10973" y="4945582"/>
            <a:ext cx="7132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A: QQ plot </a:t>
            </a:r>
            <a:r>
              <a:rPr lang="en-US" dirty="0"/>
              <a:t>based on the </a:t>
            </a:r>
            <a:r>
              <a:rPr lang="en-US" dirty="0" smtClean="0"/>
              <a:t>37,289 </a:t>
            </a:r>
            <a:r>
              <a:rPr lang="en-US" dirty="0"/>
              <a:t>uncorrelated SNPs not selected on the basis of breast cancer risk (</a:t>
            </a:r>
            <a:r>
              <a:rPr lang="en-US" b="1" dirty="0"/>
              <a:t>λ</a:t>
            </a:r>
            <a:r>
              <a:rPr lang="en-US" dirty="0" smtClean="0"/>
              <a:t>=</a:t>
            </a:r>
            <a:r>
              <a:rPr lang="en-GB" dirty="0" smtClean="0"/>
              <a:t>1.065</a:t>
            </a:r>
            <a:r>
              <a:rPr lang="en-US" dirty="0" smtClean="0"/>
              <a:t>)</a:t>
            </a:r>
            <a:r>
              <a:rPr lang="en-US" dirty="0"/>
              <a:t>. </a:t>
            </a:r>
            <a:endParaRPr lang="en-GB" dirty="0"/>
          </a:p>
          <a:p>
            <a:r>
              <a:rPr lang="en-GB" dirty="0"/>
              <a:t>B:QQ plot </a:t>
            </a:r>
            <a:r>
              <a:rPr lang="en-US" dirty="0"/>
              <a:t>for all SNPs in dataset (</a:t>
            </a:r>
            <a:r>
              <a:rPr lang="en-US" b="1" dirty="0" err="1"/>
              <a:t>λ</a:t>
            </a:r>
            <a:r>
              <a:rPr lang="en-US" dirty="0" smtClean="0"/>
              <a:t>=</a:t>
            </a:r>
            <a:r>
              <a:rPr lang="en-GB" dirty="0" smtClean="0"/>
              <a:t>1.092</a:t>
            </a:r>
            <a:r>
              <a:rPr lang="en-US" dirty="0" smtClean="0"/>
              <a:t>)</a:t>
            </a:r>
            <a:r>
              <a:rPr lang="en-US" dirty="0"/>
              <a:t>.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303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51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Elinor Sawyer</dc:creator>
  <cp:lastModifiedBy>Elinor Sawyer</cp:lastModifiedBy>
  <cp:revision>11</cp:revision>
  <dcterms:created xsi:type="dcterms:W3CDTF">2014-01-30T17:38:07Z</dcterms:created>
  <dcterms:modified xsi:type="dcterms:W3CDTF">2016-01-05T15:21:39Z</dcterms:modified>
</cp:coreProperties>
</file>