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84" y="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9143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260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091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279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61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97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0639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494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29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232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17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7651-2C4E-45DD-B16A-F9AFDD58436D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711C7-C258-4A88-A5B1-9F6B444AF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282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ublications\Lipid\Figures\Figs\BBRC\FigS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80999"/>
            <a:ext cx="3733800" cy="467589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33400" y="5337601"/>
            <a:ext cx="754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</a:t>
            </a: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Metabolomic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profiles in the neural tube of E10.5 mouse embryos.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Volcano plots of UPLC-QTOF-MS assay of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metabolome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comparing between diabetic and non-diabetic groups.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Positive ESI mode.  (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Negative ESI mode. (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X-axis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Log 2 (fold change). (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Y-axis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-Log 10 (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-value). The pink dots represent metabolites with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-value &lt; 0.05 and fold change ≥ 2. n = 6.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4202363" cy="335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47800"/>
            <a:ext cx="4078486" cy="325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295400"/>
            <a:ext cx="8534400" cy="3505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1219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50292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Total ion chromatogram overlay of pooled quality control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injections that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were interspersed throughout the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UPLC-QTOF-MS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batch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acquisition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electrospray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positive (A)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negative (B) modes.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269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84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Kirandeep Gill</dc:creator>
  <cp:lastModifiedBy>Zhiyong Zhao</cp:lastModifiedBy>
  <cp:revision>16</cp:revision>
  <dcterms:created xsi:type="dcterms:W3CDTF">2014-09-11T17:13:44Z</dcterms:created>
  <dcterms:modified xsi:type="dcterms:W3CDTF">2015-12-19T23:25:40Z</dcterms:modified>
</cp:coreProperties>
</file>