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A50F2-E4F7-694E-83A1-1EADE5C0074C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F1696-5F33-3C47-867A-7C07C335BA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3855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F1696-5F33-3C47-867A-7C07C335BAF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430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11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98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019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93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11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32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201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015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9701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811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39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12DC8-11F2-944C-95BB-8FE7118C2E45}" type="datetimeFigureOut">
              <a:rPr lang="fr-FR" smtClean="0"/>
              <a:t>29/05/15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7A6B1-17D0-454C-AED3-D89AE54806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98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4" Type="http://schemas.openxmlformats.org/officeDocument/2006/relationships/image" Target="../media/image2.tif"/><Relationship Id="rId5" Type="http://schemas.openxmlformats.org/officeDocument/2006/relationships/image" Target="../media/image3.t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iclofenac 10-5M-48hpf.t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2"/>
          <a:stretch/>
        </p:blipFill>
        <p:spPr>
          <a:xfrm>
            <a:off x="3095049" y="1443314"/>
            <a:ext cx="2858927" cy="2511071"/>
          </a:xfrm>
          <a:prstGeom prst="rect">
            <a:avLst/>
          </a:prstGeom>
        </p:spPr>
      </p:pic>
      <p:pic>
        <p:nvPicPr>
          <p:cNvPr id="3" name="Image 2" descr="E1_TBBPA_2.5x10-6M_96 hpf-entire.t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" t="1811" r="2029"/>
          <a:stretch/>
        </p:blipFill>
        <p:spPr>
          <a:xfrm>
            <a:off x="6068995" y="1457001"/>
            <a:ext cx="2846405" cy="249216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021224" y="1386897"/>
            <a:ext cx="2932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B             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Diclofenac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10 </a:t>
            </a:r>
            <a:r>
              <a:rPr lang="fr-FR" sz="1600" dirty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M</a:t>
            </a:r>
            <a:endParaRPr lang="fr-FR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9536" y="1397469"/>
            <a:ext cx="3164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C  		         TBBPA  2.5 </a:t>
            </a:r>
            <a:r>
              <a:rPr lang="fr-FR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M</a:t>
            </a:r>
            <a:endParaRPr lang="fr-FR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6" name="Image 5" descr="DMSO_5x10-7M_fluo.t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" t="587" b="1"/>
          <a:stretch/>
        </p:blipFill>
        <p:spPr>
          <a:xfrm flipH="1">
            <a:off x="132071" y="1457000"/>
            <a:ext cx="2855186" cy="249632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815" y="1411466"/>
            <a:ext cx="2923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A                             Control</a:t>
            </a:r>
            <a:endParaRPr lang="fr-FR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1806711" y="2080518"/>
            <a:ext cx="219528" cy="408450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4647732" y="2363647"/>
            <a:ext cx="219528" cy="429120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7656669" y="2155711"/>
            <a:ext cx="219528" cy="45857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42944" y="342772"/>
            <a:ext cx="104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Figure S1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89889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par défau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par défaut.thmx</Template>
  <TotalTime>364</TotalTime>
  <Words>10</Words>
  <Application>Microsoft Macintosh PowerPoint</Application>
  <PresentationFormat>Présentation à l'écran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par défaut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IGFL</dc:creator>
  <cp:keywords/>
  <dc:description/>
  <cp:lastModifiedBy>Administrateur DSI</cp:lastModifiedBy>
  <cp:revision>24</cp:revision>
  <cp:lastPrinted>2015-03-19T17:13:21Z</cp:lastPrinted>
  <dcterms:created xsi:type="dcterms:W3CDTF">2014-04-17T16:22:30Z</dcterms:created>
  <dcterms:modified xsi:type="dcterms:W3CDTF">2015-05-29T09:37:39Z</dcterms:modified>
  <cp:category/>
</cp:coreProperties>
</file>