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94660"/>
  </p:normalViewPr>
  <p:slideViewPr>
    <p:cSldViewPr>
      <p:cViewPr>
        <p:scale>
          <a:sx n="140" d="100"/>
          <a:sy n="140" d="100"/>
        </p:scale>
        <p:origin x="-996" y="22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638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3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566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66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4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41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403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75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99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6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479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7981-594F-4852-8B24-DD96B3622F03}" type="datetimeFigureOut">
              <a:rPr lang="en-AU" smtClean="0"/>
              <a:t>19/10/2015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446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" y="3754154"/>
            <a:ext cx="6837753" cy="27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363" y="128589"/>
            <a:ext cx="177805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200" dirty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S1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880" y="2101960"/>
            <a:ext cx="2336400" cy="156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61" y="467544"/>
            <a:ext cx="2335898" cy="156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60" y="467544"/>
            <a:ext cx="2336400" cy="156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61" y="2105877"/>
            <a:ext cx="2335898" cy="156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283"/>
          <p:cNvSpPr txBox="1">
            <a:spLocks noChangeArrowheads="1"/>
          </p:cNvSpPr>
          <p:nvPr/>
        </p:nvSpPr>
        <p:spPr bwMode="auto">
          <a:xfrm>
            <a:off x="42819" y="3491880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B</a:t>
            </a:r>
          </a:p>
        </p:txBody>
      </p:sp>
      <p:sp>
        <p:nvSpPr>
          <p:cNvPr id="9" name="Text Box 283"/>
          <p:cNvSpPr txBox="1">
            <a:spLocks noChangeArrowheads="1"/>
          </p:cNvSpPr>
          <p:nvPr/>
        </p:nvSpPr>
        <p:spPr bwMode="auto">
          <a:xfrm>
            <a:off x="42819" y="395536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A</a:t>
            </a:r>
            <a:endParaRPr lang="en-AU" sz="1200" dirty="0"/>
          </a:p>
        </p:txBody>
      </p:sp>
      <p:sp>
        <p:nvSpPr>
          <p:cNvPr id="10" name="Text Box 283"/>
          <p:cNvSpPr txBox="1">
            <a:spLocks noChangeArrowheads="1"/>
          </p:cNvSpPr>
          <p:nvPr/>
        </p:nvSpPr>
        <p:spPr bwMode="auto">
          <a:xfrm>
            <a:off x="42819" y="6671265"/>
            <a:ext cx="2952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 smtClean="0"/>
              <a:t>C</a:t>
            </a:r>
            <a:endParaRPr lang="en-AU" sz="1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414" y="6809764"/>
            <a:ext cx="2377645" cy="1630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281"/>
          <p:cNvSpPr txBox="1">
            <a:spLocks noChangeArrowheads="1"/>
          </p:cNvSpPr>
          <p:nvPr/>
        </p:nvSpPr>
        <p:spPr bwMode="auto">
          <a:xfrm rot="16200000">
            <a:off x="266141" y="1928632"/>
            <a:ext cx="13115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 dirty="0" smtClean="0"/>
              <a:t>Melanoma tumors</a:t>
            </a:r>
            <a:endParaRPr lang="en-AU" sz="1100" dirty="0"/>
          </a:p>
        </p:txBody>
      </p:sp>
      <p:sp>
        <p:nvSpPr>
          <p:cNvPr id="13" name="TextBox 281"/>
          <p:cNvSpPr txBox="1">
            <a:spLocks noChangeArrowheads="1"/>
          </p:cNvSpPr>
          <p:nvPr/>
        </p:nvSpPr>
        <p:spPr bwMode="auto">
          <a:xfrm rot="16200000">
            <a:off x="1253796" y="7457813"/>
            <a:ext cx="92044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 dirty="0" smtClean="0"/>
              <a:t>LM-MEL-59</a:t>
            </a:r>
            <a:endParaRPr lang="en-AU" sz="11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262059" y="3131840"/>
            <a:ext cx="103045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29200" y="2987824"/>
            <a:ext cx="103045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869160" y="2339752"/>
            <a:ext cx="103045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852936" y="1106209"/>
            <a:ext cx="103045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801413" y="1259632"/>
            <a:ext cx="103045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5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Ludwig Institute for Cancer Research,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Aparna Jayachandran</dc:creator>
  <cp:lastModifiedBy>Aparna Jayachandran</cp:lastModifiedBy>
  <cp:revision>28</cp:revision>
  <cp:lastPrinted>2014-12-09T00:38:11Z</cp:lastPrinted>
  <dcterms:created xsi:type="dcterms:W3CDTF">2014-12-04T23:26:01Z</dcterms:created>
  <dcterms:modified xsi:type="dcterms:W3CDTF">2015-10-19T09:48:07Z</dcterms:modified>
</cp:coreProperties>
</file>