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6858000" cy="9144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4" autoAdjust="0"/>
    <p:restoredTop sz="94660"/>
  </p:normalViewPr>
  <p:slideViewPr>
    <p:cSldViewPr>
      <p:cViewPr>
        <p:scale>
          <a:sx n="80" d="100"/>
          <a:sy n="80" d="100"/>
        </p:scale>
        <p:origin x="-834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66386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230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5667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15661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8445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0412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4039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4754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5996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764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4796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17981-594F-4852-8B24-DD96B3622F03}" type="datetimeFigureOut">
              <a:rPr lang="en-AU" smtClean="0"/>
              <a:t>8/01/2016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B7163-6273-4D18-82C3-66CBCCD258A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446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363" y="128589"/>
            <a:ext cx="1778051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AU" sz="1200" dirty="0">
                <a:latin typeface="Arial" pitchFamily="34" charset="0"/>
                <a:cs typeface="Arial" pitchFamily="34" charset="0"/>
              </a:rPr>
              <a:t>Supplemental </a:t>
            </a:r>
            <a:r>
              <a:rPr lang="en-AU" sz="1200">
                <a:latin typeface="Arial" pitchFamily="34" charset="0"/>
                <a:cs typeface="Arial" pitchFamily="34" charset="0"/>
              </a:rPr>
              <a:t>figure </a:t>
            </a:r>
            <a:r>
              <a:rPr lang="en-AU" sz="1200" smtClean="0">
                <a:latin typeface="Arial" pitchFamily="34" charset="0"/>
                <a:cs typeface="Arial" pitchFamily="34" charset="0"/>
              </a:rPr>
              <a:t>S4</a:t>
            </a:r>
            <a:endParaRPr lang="en-AU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279"/>
          <p:cNvSpPr txBox="1">
            <a:spLocks noChangeArrowheads="1"/>
          </p:cNvSpPr>
          <p:nvPr/>
        </p:nvSpPr>
        <p:spPr bwMode="auto">
          <a:xfrm>
            <a:off x="909494" y="5015081"/>
            <a:ext cx="29527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 dirty="0"/>
              <a:t>C</a:t>
            </a:r>
          </a:p>
        </p:txBody>
      </p:sp>
      <p:sp>
        <p:nvSpPr>
          <p:cNvPr id="9" name="Text Box 282"/>
          <p:cNvSpPr txBox="1">
            <a:spLocks noChangeArrowheads="1"/>
          </p:cNvSpPr>
          <p:nvPr/>
        </p:nvSpPr>
        <p:spPr bwMode="auto">
          <a:xfrm>
            <a:off x="901858" y="478577"/>
            <a:ext cx="2872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/>
              <a:t>A</a:t>
            </a:r>
          </a:p>
        </p:txBody>
      </p:sp>
      <p:pic>
        <p:nvPicPr>
          <p:cNvPr id="10" name="Picture 6" descr="44-TKTL1 OE-2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84000"/>
                    </a14:imgEffect>
                    <a14:imgEffect>
                      <a14:brightnessContrast bright="-33000" contrast="-7000"/>
                    </a14:imgEffect>
                  </a14:imgLayer>
                </a14:imgProps>
              </a:ext>
            </a:extLst>
          </a:blip>
          <a:srcRect l="19646" r="21415" b="26191"/>
          <a:stretch>
            <a:fillRect/>
          </a:stretch>
        </p:blipFill>
        <p:spPr bwMode="auto">
          <a:xfrm>
            <a:off x="3573115" y="5412829"/>
            <a:ext cx="2016125" cy="189388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908720" y="1824911"/>
            <a:ext cx="6094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100" dirty="0" smtClean="0">
                <a:latin typeface="Arial" pitchFamily="34" charset="0"/>
                <a:cs typeface="Arial" pitchFamily="34" charset="0"/>
              </a:rPr>
              <a:t>TKTL1</a:t>
            </a:r>
          </a:p>
          <a:p>
            <a:pPr eaLnBrk="1" hangingPunct="1"/>
            <a:r>
              <a:rPr lang="en-AU" sz="1100" dirty="0" smtClean="0">
                <a:latin typeface="Arial" pitchFamily="34" charset="0"/>
                <a:cs typeface="Arial" pitchFamily="34" charset="0"/>
              </a:rPr>
              <a:t>64kDa</a:t>
            </a:r>
            <a:endParaRPr lang="en-A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56"/>
          <p:cNvSpPr txBox="1">
            <a:spLocks noChangeArrowheads="1"/>
          </p:cNvSpPr>
          <p:nvPr/>
        </p:nvSpPr>
        <p:spPr bwMode="auto">
          <a:xfrm>
            <a:off x="908720" y="2412766"/>
            <a:ext cx="68800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100" dirty="0" smtClean="0">
                <a:latin typeface="Arial" pitchFamily="34" charset="0"/>
                <a:cs typeface="Arial" pitchFamily="34" charset="0"/>
              </a:rPr>
              <a:t>GAPDH</a:t>
            </a:r>
          </a:p>
          <a:p>
            <a:pPr eaLnBrk="1" hangingPunct="1"/>
            <a:r>
              <a:rPr lang="en-AU" sz="1100" dirty="0" smtClean="0">
                <a:latin typeface="Arial" pitchFamily="34" charset="0"/>
                <a:cs typeface="Arial" pitchFamily="34" charset="0"/>
              </a:rPr>
              <a:t>37 </a:t>
            </a:r>
            <a:r>
              <a:rPr lang="en-AU" sz="1100" dirty="0" err="1" smtClean="0">
                <a:latin typeface="Arial" pitchFamily="34" charset="0"/>
                <a:cs typeface="Arial" pitchFamily="34" charset="0"/>
              </a:rPr>
              <a:t>kDa</a:t>
            </a:r>
            <a:endParaRPr lang="en-A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26"/>
          <p:cNvSpPr txBox="1">
            <a:spLocks noChangeArrowheads="1"/>
          </p:cNvSpPr>
          <p:nvPr/>
        </p:nvSpPr>
        <p:spPr bwMode="auto">
          <a:xfrm>
            <a:off x="1376298" y="4097317"/>
            <a:ext cx="63991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100">
                <a:latin typeface="Arial" pitchFamily="34" charset="0"/>
                <a:cs typeface="Arial" pitchFamily="34" charset="0"/>
              </a:rPr>
              <a:t>Control</a:t>
            </a:r>
          </a:p>
          <a:p>
            <a:pPr eaLnBrk="1" hangingPunct="1"/>
            <a:r>
              <a:rPr lang="en-AU" sz="1100">
                <a:latin typeface="Arial" pitchFamily="34" charset="0"/>
                <a:cs typeface="Arial" pitchFamily="34" charset="0"/>
              </a:rPr>
              <a:t>siRNA</a:t>
            </a:r>
          </a:p>
        </p:txBody>
      </p:sp>
      <p:sp>
        <p:nvSpPr>
          <p:cNvPr id="15" name="TextBox 27"/>
          <p:cNvSpPr txBox="1">
            <a:spLocks noChangeArrowheads="1"/>
          </p:cNvSpPr>
          <p:nvPr/>
        </p:nvSpPr>
        <p:spPr bwMode="auto">
          <a:xfrm>
            <a:off x="2007749" y="4097317"/>
            <a:ext cx="6094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100" dirty="0">
                <a:latin typeface="Arial" pitchFamily="34" charset="0"/>
                <a:cs typeface="Arial" pitchFamily="34" charset="0"/>
              </a:rPr>
              <a:t>TKTL1</a:t>
            </a:r>
          </a:p>
          <a:p>
            <a:pPr eaLnBrk="1" hangingPunct="1"/>
            <a:r>
              <a:rPr lang="en-AU" sz="1100" dirty="0">
                <a:latin typeface="Arial" pitchFamily="34" charset="0"/>
                <a:cs typeface="Arial" pitchFamily="34" charset="0"/>
              </a:rPr>
              <a:t>siRNA</a:t>
            </a:r>
          </a:p>
        </p:txBody>
      </p:sp>
      <p:sp>
        <p:nvSpPr>
          <p:cNvPr id="17" name="文字方塊 6"/>
          <p:cNvSpPr txBox="1">
            <a:spLocks noChangeArrowheads="1"/>
          </p:cNvSpPr>
          <p:nvPr/>
        </p:nvSpPr>
        <p:spPr bwMode="auto">
          <a:xfrm>
            <a:off x="4221088" y="4129239"/>
            <a:ext cx="8397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zh-TW" sz="1100" dirty="0" smtClean="0">
                <a:latin typeface="Arial" pitchFamily="34" charset="0"/>
                <a:ea typeface="PMingLiU" pitchFamily="18" charset="-120"/>
                <a:cs typeface="Arial" pitchFamily="34" charset="0"/>
              </a:rPr>
              <a:t>Empty </a:t>
            </a:r>
          </a:p>
          <a:p>
            <a:pPr>
              <a:defRPr/>
            </a:pPr>
            <a:r>
              <a:rPr lang="en-US" altLang="zh-TW" sz="1100" dirty="0" smtClean="0">
                <a:latin typeface="Arial" pitchFamily="34" charset="0"/>
                <a:ea typeface="PMingLiU" pitchFamily="18" charset="-120"/>
                <a:cs typeface="Arial" pitchFamily="34" charset="0"/>
              </a:rPr>
              <a:t>vector</a:t>
            </a:r>
            <a:endParaRPr lang="zh-TW" altLang="en-US" sz="1100" dirty="0" smtClean="0">
              <a:latin typeface="Arial" pitchFamily="34" charset="0"/>
              <a:ea typeface="PMingLiU" pitchFamily="18" charset="-120"/>
              <a:cs typeface="Arial" pitchFamily="34" charset="0"/>
            </a:endParaRPr>
          </a:p>
        </p:txBody>
      </p:sp>
      <p:sp>
        <p:nvSpPr>
          <p:cNvPr id="18" name="文字方塊 6"/>
          <p:cNvSpPr txBox="1">
            <a:spLocks noChangeArrowheads="1"/>
          </p:cNvSpPr>
          <p:nvPr/>
        </p:nvSpPr>
        <p:spPr bwMode="auto">
          <a:xfrm>
            <a:off x="4736655" y="4141113"/>
            <a:ext cx="67945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zh-TW" sz="1100" dirty="0" smtClean="0">
                <a:latin typeface="Arial" pitchFamily="34" charset="0"/>
                <a:ea typeface="PMingLiU" pitchFamily="18" charset="-120"/>
                <a:cs typeface="Arial" pitchFamily="34" charset="0"/>
              </a:rPr>
              <a:t>TKTL1 </a:t>
            </a:r>
            <a:r>
              <a:rPr lang="en-US" altLang="zh-TW" sz="1100" dirty="0" err="1" smtClean="0">
                <a:latin typeface="Arial" pitchFamily="34" charset="0"/>
                <a:ea typeface="PMingLiU" pitchFamily="18" charset="-120"/>
                <a:cs typeface="Arial" pitchFamily="34" charset="0"/>
              </a:rPr>
              <a:t>pcDNA</a:t>
            </a:r>
            <a:endParaRPr lang="zh-TW" altLang="en-US" sz="1100" dirty="0" smtClean="0">
              <a:latin typeface="Arial" pitchFamily="34" charset="0"/>
              <a:ea typeface="PMingLiU" pitchFamily="18" charset="-120"/>
              <a:cs typeface="Arial" pitchFamily="34" charset="0"/>
            </a:endParaRPr>
          </a:p>
        </p:txBody>
      </p:sp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5111375" y="1787705"/>
            <a:ext cx="6094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AU" sz="1100" dirty="0" smtClean="0">
                <a:latin typeface="Arial" pitchFamily="34" charset="0"/>
                <a:cs typeface="Arial" pitchFamily="34" charset="0"/>
              </a:rPr>
              <a:t>TKTL1</a:t>
            </a:r>
          </a:p>
          <a:p>
            <a:pPr eaLnBrk="1" hangingPunct="1">
              <a:defRPr/>
            </a:pPr>
            <a:r>
              <a:rPr lang="en-AU" sz="1100" dirty="0" smtClean="0">
                <a:latin typeface="Arial" pitchFamily="34" charset="0"/>
                <a:cs typeface="Arial" pitchFamily="34" charset="0"/>
              </a:rPr>
              <a:t>64kDa</a:t>
            </a:r>
          </a:p>
        </p:txBody>
      </p:sp>
      <p:sp>
        <p:nvSpPr>
          <p:cNvPr id="20" name="TextBox 56"/>
          <p:cNvSpPr txBox="1">
            <a:spLocks noChangeArrowheads="1"/>
          </p:cNvSpPr>
          <p:nvPr/>
        </p:nvSpPr>
        <p:spPr bwMode="auto">
          <a:xfrm>
            <a:off x="5111375" y="2809717"/>
            <a:ext cx="688009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AU" sz="1100" dirty="0" smtClean="0">
                <a:latin typeface="Arial" pitchFamily="34" charset="0"/>
                <a:cs typeface="Arial" pitchFamily="34" charset="0"/>
              </a:rPr>
              <a:t>GAPDH</a:t>
            </a:r>
          </a:p>
          <a:p>
            <a:pPr eaLnBrk="1" hangingPunct="1">
              <a:defRPr/>
            </a:pPr>
            <a:r>
              <a:rPr lang="en-AU" sz="1100" dirty="0" smtClean="0">
                <a:latin typeface="Arial" pitchFamily="34" charset="0"/>
                <a:cs typeface="Arial" pitchFamily="34" charset="0"/>
              </a:rPr>
              <a:t>37kDa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094" y="1089481"/>
            <a:ext cx="89535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088" y="1089481"/>
            <a:ext cx="908050" cy="303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 Box 282"/>
          <p:cNvSpPr txBox="1">
            <a:spLocks noChangeArrowheads="1"/>
          </p:cNvSpPr>
          <p:nvPr/>
        </p:nvSpPr>
        <p:spPr bwMode="auto">
          <a:xfrm>
            <a:off x="3717806" y="479419"/>
            <a:ext cx="2872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AU" sz="1200" dirty="0" smtClean="0"/>
              <a:t>B</a:t>
            </a:r>
            <a:endParaRPr lang="en-AU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1547392" y="827871"/>
            <a:ext cx="920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smtClean="0">
                <a:latin typeface="Arial" pitchFamily="34" charset="0"/>
                <a:cs typeface="Arial" pitchFamily="34" charset="0"/>
              </a:rPr>
              <a:t>LM-MEL-59</a:t>
            </a:r>
            <a:endParaRPr lang="en-A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21088" y="830256"/>
            <a:ext cx="920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smtClean="0">
                <a:latin typeface="Arial" pitchFamily="34" charset="0"/>
                <a:cs typeface="Arial" pitchFamily="34" charset="0"/>
              </a:rPr>
              <a:t>LM-MEL-44</a:t>
            </a:r>
            <a:endParaRPr lang="en-A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82073" y="4932040"/>
            <a:ext cx="19864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dirty="0" smtClean="0">
                <a:latin typeface="Arial" pitchFamily="34" charset="0"/>
                <a:cs typeface="Arial" pitchFamily="34" charset="0"/>
              </a:rPr>
              <a:t>LM-MEL-44 </a:t>
            </a:r>
          </a:p>
          <a:p>
            <a:r>
              <a:rPr lang="en-AU" sz="1100" dirty="0" smtClean="0">
                <a:latin typeface="Arial" pitchFamily="34" charset="0"/>
                <a:cs typeface="Arial" pitchFamily="34" charset="0"/>
              </a:rPr>
              <a:t>TKTL1 (red) and DAPI (blue)</a:t>
            </a:r>
            <a:endParaRPr lang="en-A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文字方塊 6"/>
          <p:cNvSpPr txBox="1">
            <a:spLocks noChangeArrowheads="1"/>
          </p:cNvSpPr>
          <p:nvPr/>
        </p:nvSpPr>
        <p:spPr bwMode="auto">
          <a:xfrm>
            <a:off x="2048874" y="7311549"/>
            <a:ext cx="83978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zh-TW" sz="1100" dirty="0" smtClean="0">
                <a:latin typeface="Arial" pitchFamily="34" charset="0"/>
                <a:ea typeface="PMingLiU" pitchFamily="18" charset="-120"/>
                <a:cs typeface="Arial" pitchFamily="34" charset="0"/>
              </a:rPr>
              <a:t>Empty </a:t>
            </a:r>
          </a:p>
          <a:p>
            <a:pPr>
              <a:defRPr/>
            </a:pPr>
            <a:r>
              <a:rPr lang="en-US" altLang="zh-TW" sz="1100" dirty="0" smtClean="0">
                <a:latin typeface="Arial" pitchFamily="34" charset="0"/>
                <a:ea typeface="PMingLiU" pitchFamily="18" charset="-120"/>
                <a:cs typeface="Arial" pitchFamily="34" charset="0"/>
              </a:rPr>
              <a:t>vector</a:t>
            </a:r>
            <a:endParaRPr lang="zh-TW" altLang="en-US" sz="1100" dirty="0" smtClean="0">
              <a:latin typeface="Arial" pitchFamily="34" charset="0"/>
              <a:ea typeface="PMingLiU" pitchFamily="18" charset="-120"/>
              <a:cs typeface="Arial" pitchFamily="34" charset="0"/>
            </a:endParaRPr>
          </a:p>
        </p:txBody>
      </p:sp>
      <p:sp>
        <p:nvSpPr>
          <p:cNvPr id="28" name="文字方塊 6"/>
          <p:cNvSpPr txBox="1">
            <a:spLocks noChangeArrowheads="1"/>
          </p:cNvSpPr>
          <p:nvPr/>
        </p:nvSpPr>
        <p:spPr bwMode="auto">
          <a:xfrm>
            <a:off x="4221088" y="7279444"/>
            <a:ext cx="67945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zh-TW" sz="1100" dirty="0" smtClean="0">
                <a:latin typeface="Arial" pitchFamily="34" charset="0"/>
                <a:ea typeface="PMingLiU" pitchFamily="18" charset="-120"/>
                <a:cs typeface="Arial" pitchFamily="34" charset="0"/>
              </a:rPr>
              <a:t>TKTL1 </a:t>
            </a:r>
            <a:r>
              <a:rPr lang="en-US" altLang="zh-TW" sz="1100" dirty="0" err="1" smtClean="0">
                <a:latin typeface="Arial" pitchFamily="34" charset="0"/>
                <a:ea typeface="PMingLiU" pitchFamily="18" charset="-120"/>
                <a:cs typeface="Arial" pitchFamily="34" charset="0"/>
              </a:rPr>
              <a:t>pcDNA</a:t>
            </a:r>
            <a:endParaRPr lang="zh-TW" altLang="en-US" sz="1100" dirty="0" smtClean="0">
              <a:latin typeface="Arial" pitchFamily="34" charset="0"/>
              <a:ea typeface="PMingLiU" pitchFamily="18" charset="-120"/>
              <a:cs typeface="Arial" pitchFamily="34" charset="0"/>
            </a:endParaRPr>
          </a:p>
        </p:txBody>
      </p:sp>
      <p:pic>
        <p:nvPicPr>
          <p:cNvPr id="3" name="Picture 2"/>
          <p:cNvPicPr preferRelativeResize="0">
            <a:picLocks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33000" contrast="-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073" y="5417949"/>
            <a:ext cx="2016000" cy="18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4950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39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Ludwig Institute for Cancer Research,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Aparna Jayachandran</dc:creator>
  <cp:lastModifiedBy>Andreas Behren</cp:lastModifiedBy>
  <cp:revision>28</cp:revision>
  <cp:lastPrinted>2014-12-09T00:38:11Z</cp:lastPrinted>
  <dcterms:created xsi:type="dcterms:W3CDTF">2014-12-04T23:26:01Z</dcterms:created>
  <dcterms:modified xsi:type="dcterms:W3CDTF">2016-01-07T22:31:27Z</dcterms:modified>
</cp:coreProperties>
</file>