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94660"/>
  </p:normalViewPr>
  <p:slideViewPr>
    <p:cSldViewPr>
      <p:cViewPr>
        <p:scale>
          <a:sx n="80" d="100"/>
          <a:sy n="80" d="100"/>
        </p:scale>
        <p:origin x="-259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638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3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566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66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4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41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403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75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99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6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479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446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363" y="128589"/>
            <a:ext cx="177805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200" dirty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S5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2" y="1238251"/>
            <a:ext cx="376237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2" y="4201985"/>
            <a:ext cx="382587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279"/>
          <p:cNvSpPr txBox="1">
            <a:spLocks noChangeArrowheads="1"/>
          </p:cNvSpPr>
          <p:nvPr/>
        </p:nvSpPr>
        <p:spPr bwMode="auto">
          <a:xfrm>
            <a:off x="215902" y="3924174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/>
              <a:t>B</a:t>
            </a:r>
          </a:p>
        </p:txBody>
      </p:sp>
      <p:sp>
        <p:nvSpPr>
          <p:cNvPr id="6" name="Text Box 282"/>
          <p:cNvSpPr txBox="1">
            <a:spLocks noChangeArrowheads="1"/>
          </p:cNvSpPr>
          <p:nvPr/>
        </p:nvSpPr>
        <p:spPr bwMode="auto">
          <a:xfrm>
            <a:off x="314325" y="836614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967787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Ludwig Institute for Cancer Research,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Aparna Jayachandran</dc:creator>
  <cp:lastModifiedBy>Andreas Behren</cp:lastModifiedBy>
  <cp:revision>26</cp:revision>
  <cp:lastPrinted>2014-12-09T00:38:11Z</cp:lastPrinted>
  <dcterms:created xsi:type="dcterms:W3CDTF">2014-12-04T23:26:01Z</dcterms:created>
  <dcterms:modified xsi:type="dcterms:W3CDTF">2016-01-07T22:21:14Z</dcterms:modified>
</cp:coreProperties>
</file>