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6858000" cy="9144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4" autoAdjust="0"/>
    <p:restoredTop sz="94660"/>
  </p:normalViewPr>
  <p:slideViewPr>
    <p:cSldViewPr>
      <p:cViewPr>
        <p:scale>
          <a:sx n="140" d="100"/>
          <a:sy n="140" d="100"/>
        </p:scale>
        <p:origin x="-996" y="-1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6386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230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5667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566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844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041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403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475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5996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76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479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17981-594F-4852-8B24-DD96B3622F03}" type="datetimeFigureOut">
              <a:rPr lang="en-AU" smtClean="0"/>
              <a:t>7/01/2016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446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781" y="128589"/>
            <a:ext cx="177805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200" dirty="0" smtClean="0">
                <a:latin typeface="Arial" pitchFamily="34" charset="0"/>
                <a:cs typeface="Arial" pitchFamily="34" charset="0"/>
              </a:rPr>
              <a:t>Supplemental </a:t>
            </a:r>
            <a:r>
              <a:rPr lang="en-AU" sz="1200" smtClean="0">
                <a:latin typeface="Arial" pitchFamily="34" charset="0"/>
                <a:cs typeface="Arial" pitchFamily="34" charset="0"/>
              </a:rPr>
              <a:t>figure S6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0" y="3075037"/>
            <a:ext cx="550545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 Box 279"/>
          <p:cNvSpPr txBox="1">
            <a:spLocks noChangeArrowheads="1"/>
          </p:cNvSpPr>
          <p:nvPr/>
        </p:nvSpPr>
        <p:spPr bwMode="auto">
          <a:xfrm>
            <a:off x="-21179" y="5663153"/>
            <a:ext cx="2952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/>
              <a:t>C</a:t>
            </a:r>
          </a:p>
        </p:txBody>
      </p:sp>
      <p:sp>
        <p:nvSpPr>
          <p:cNvPr id="25" name="Text Box 279"/>
          <p:cNvSpPr txBox="1">
            <a:spLocks noChangeArrowheads="1"/>
          </p:cNvSpPr>
          <p:nvPr/>
        </p:nvSpPr>
        <p:spPr bwMode="auto">
          <a:xfrm>
            <a:off x="4005064" y="5004048"/>
            <a:ext cx="2952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/>
              <a:t>D</a:t>
            </a: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0" y="5868144"/>
            <a:ext cx="4201235" cy="271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4" y="440134"/>
            <a:ext cx="5203460" cy="240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82"/>
          <p:cNvSpPr txBox="1">
            <a:spLocks noChangeArrowheads="1"/>
          </p:cNvSpPr>
          <p:nvPr/>
        </p:nvSpPr>
        <p:spPr bwMode="auto">
          <a:xfrm>
            <a:off x="1156" y="400309"/>
            <a:ext cx="2872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/>
              <a:t>A</a:t>
            </a:r>
          </a:p>
        </p:txBody>
      </p:sp>
      <p:sp>
        <p:nvSpPr>
          <p:cNvPr id="5" name="Text Box 279"/>
          <p:cNvSpPr txBox="1">
            <a:spLocks noChangeArrowheads="1"/>
          </p:cNvSpPr>
          <p:nvPr/>
        </p:nvSpPr>
        <p:spPr bwMode="auto">
          <a:xfrm>
            <a:off x="-27384" y="2998857"/>
            <a:ext cx="2872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/>
              <a:t>B</a:t>
            </a:r>
          </a:p>
        </p:txBody>
      </p:sp>
      <p:pic>
        <p:nvPicPr>
          <p:cNvPr id="9" name="Picture 8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744" y="5342600"/>
            <a:ext cx="1278000" cy="1029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080" y="5342719"/>
            <a:ext cx="1277969" cy="1029600"/>
          </a:xfrm>
          <a:prstGeom prst="rect">
            <a:avLst/>
          </a:prstGeom>
        </p:spPr>
      </p:pic>
      <p:cxnSp>
        <p:nvCxnSpPr>
          <p:cNvPr id="32" name="Straight Connector 31"/>
          <p:cNvCxnSpPr/>
          <p:nvPr/>
        </p:nvCxnSpPr>
        <p:spPr>
          <a:xfrm>
            <a:off x="5093674" y="6300192"/>
            <a:ext cx="3333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429702" y="6300192"/>
            <a:ext cx="3333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064" y="6573567"/>
            <a:ext cx="2909472" cy="2390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Box 279"/>
          <p:cNvSpPr txBox="1">
            <a:spLocks noChangeArrowheads="1"/>
          </p:cNvSpPr>
          <p:nvPr/>
        </p:nvSpPr>
        <p:spPr bwMode="auto">
          <a:xfrm>
            <a:off x="4005064" y="6425981"/>
            <a:ext cx="2872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/>
              <a:t>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79999" y="8460432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>
                <a:latin typeface="Arial" pitchFamily="34" charset="0"/>
                <a:cs typeface="Arial" pitchFamily="34" charset="0"/>
              </a:rPr>
              <a:t>Control</a:t>
            </a:r>
            <a:endParaRPr lang="en-A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19918" y="8460432"/>
            <a:ext cx="14654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>
                <a:latin typeface="Arial" pitchFamily="34" charset="0"/>
                <a:cs typeface="Arial" pitchFamily="34" charset="0"/>
              </a:rPr>
              <a:t>100</a:t>
            </a:r>
            <a:r>
              <a:rPr lang="en-AU" sz="1100" dirty="0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en-AU" sz="1100" dirty="0" smtClean="0">
                <a:latin typeface="Arial" pitchFamily="34" charset="0"/>
                <a:cs typeface="Arial" pitchFamily="34" charset="0"/>
              </a:rPr>
              <a:t>M Oxythiamine</a:t>
            </a:r>
            <a:endParaRPr lang="en-A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88317" y="6304669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>
                <a:latin typeface="Arial" pitchFamily="34" charset="0"/>
                <a:cs typeface="Arial" pitchFamily="34" charset="0"/>
              </a:rPr>
              <a:t>Control</a:t>
            </a:r>
            <a:endParaRPr lang="en-A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56493" y="6304669"/>
            <a:ext cx="14654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>
                <a:latin typeface="Arial" pitchFamily="34" charset="0"/>
                <a:cs typeface="Arial" pitchFamily="34" charset="0"/>
              </a:rPr>
              <a:t>100</a:t>
            </a:r>
            <a:r>
              <a:rPr lang="en-AU" sz="1100" dirty="0" smtClean="0"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en-AU" sz="1100" dirty="0" smtClean="0">
                <a:latin typeface="Arial" pitchFamily="34" charset="0"/>
                <a:cs typeface="Arial" pitchFamily="34" charset="0"/>
              </a:rPr>
              <a:t>M Oxythiamine</a:t>
            </a:r>
            <a:endParaRPr lang="en-AU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787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18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Ludwig Institute for Cancer Research,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Aparna Jayachandran</dc:creator>
  <cp:lastModifiedBy>Aparna Jayachandran</cp:lastModifiedBy>
  <cp:revision>35</cp:revision>
  <cp:lastPrinted>2014-12-09T00:38:11Z</cp:lastPrinted>
  <dcterms:created xsi:type="dcterms:W3CDTF">2014-12-04T23:26:01Z</dcterms:created>
  <dcterms:modified xsi:type="dcterms:W3CDTF">2016-01-07T12:03:46Z</dcterms:modified>
</cp:coreProperties>
</file>