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4" r:id="rId2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32" autoAdjust="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2A%20cells%20data\2A%20cells%20Annexin%20V%209-28-20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Growth%20assay%20data\Excel%20data\2014%20Georgetown\Ping%205-19-2014%20JNK%20inhibitor%20on%202A%20WS8%20cell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Sheet1!$C$194:$C$197</c:f>
                <c:numCache>
                  <c:formatCode>General</c:formatCode>
                  <c:ptCount val="4"/>
                  <c:pt idx="0">
                    <c:v>0.68244657910590056</c:v>
                  </c:pt>
                  <c:pt idx="1">
                    <c:v>1.1805648365649204</c:v>
                  </c:pt>
                  <c:pt idx="2">
                    <c:v>2.9973377075887702</c:v>
                  </c:pt>
                  <c:pt idx="3">
                    <c:v>2.2257882498865</c:v>
                  </c:pt>
                </c:numCache>
              </c:numRef>
            </c:plus>
            <c:minus>
              <c:numRef>
                <c:f>Sheet1!$C$194:$C$197</c:f>
                <c:numCache>
                  <c:formatCode>General</c:formatCode>
                  <c:ptCount val="4"/>
                  <c:pt idx="0">
                    <c:v>0.68244657910590056</c:v>
                  </c:pt>
                  <c:pt idx="1">
                    <c:v>1.1805648365649204</c:v>
                  </c:pt>
                  <c:pt idx="2">
                    <c:v>2.9973377075887702</c:v>
                  </c:pt>
                  <c:pt idx="3">
                    <c:v>2.2257882498865</c:v>
                  </c:pt>
                </c:numCache>
              </c:numRef>
            </c:minus>
          </c:errBars>
          <c:cat>
            <c:strRef>
              <c:f>Sheet1!$A$194:$A$197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SP600125</c:v>
                </c:pt>
                <c:pt idx="3">
                  <c:v>E2+SP600125</c:v>
                </c:pt>
              </c:strCache>
            </c:strRef>
          </c:cat>
          <c:val>
            <c:numRef>
              <c:f>Sheet1!$B$194:$B$197</c:f>
              <c:numCache>
                <c:formatCode>General</c:formatCode>
                <c:ptCount val="4"/>
                <c:pt idx="0">
                  <c:v>5.6733333333333524</c:v>
                </c:pt>
                <c:pt idx="1">
                  <c:v>29.176666666666691</c:v>
                </c:pt>
                <c:pt idx="2">
                  <c:v>31.21666666666669</c:v>
                </c:pt>
                <c:pt idx="3">
                  <c:v>31.516666666666691</c:v>
                </c:pt>
              </c:numCache>
            </c:numRef>
          </c:val>
        </c:ser>
        <c:axId val="73158656"/>
        <c:axId val="73160192"/>
      </c:barChart>
      <c:catAx>
        <c:axId val="73158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3160192"/>
        <c:crosses val="autoZero"/>
        <c:auto val="1"/>
        <c:lblAlgn val="ctr"/>
        <c:lblOffset val="100"/>
      </c:catAx>
      <c:valAx>
        <c:axId val="731601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315865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'Ping 9-26-2012 1'!$C$78:$C$81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2.2094479073453472</c:v>
                  </c:pt>
                  <c:pt idx="2">
                    <c:v>2.7993336749933801</c:v>
                  </c:pt>
                  <c:pt idx="3">
                    <c:v>2.4882971770745232</c:v>
                  </c:pt>
                </c:numCache>
              </c:numRef>
            </c:plus>
            <c:minus>
              <c:numRef>
                <c:f>'Ping 9-26-2012 1'!$C$78:$C$81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2.2094479073453472</c:v>
                  </c:pt>
                  <c:pt idx="2">
                    <c:v>2.7993336749933801</c:v>
                  </c:pt>
                  <c:pt idx="3">
                    <c:v>2.4882971770745232</c:v>
                  </c:pt>
                </c:numCache>
              </c:numRef>
            </c:minus>
          </c:errBars>
          <c:cat>
            <c:strRef>
              <c:f>'Ping 9-26-2012 1'!$A$78:$A$81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SP600125</c:v>
                </c:pt>
                <c:pt idx="3">
                  <c:v>E2+SP600125</c:v>
                </c:pt>
              </c:strCache>
            </c:strRef>
          </c:cat>
          <c:val>
            <c:numRef>
              <c:f>'Ping 9-26-2012 1'!$B$78:$B$81</c:f>
              <c:numCache>
                <c:formatCode>General</c:formatCode>
                <c:ptCount val="4"/>
                <c:pt idx="0">
                  <c:v>100</c:v>
                </c:pt>
                <c:pt idx="1">
                  <c:v>97.49223580368708</c:v>
                </c:pt>
                <c:pt idx="2">
                  <c:v>35.802170564779331</c:v>
                </c:pt>
                <c:pt idx="3">
                  <c:v>35.655067078403185</c:v>
                </c:pt>
              </c:numCache>
            </c:numRef>
          </c:val>
        </c:ser>
        <c:axId val="73189248"/>
        <c:axId val="73190784"/>
      </c:barChart>
      <c:catAx>
        <c:axId val="731892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3190784"/>
        <c:crosses val="autoZero"/>
        <c:auto val="1"/>
        <c:lblAlgn val="ctr"/>
        <c:lblOffset val="100"/>
      </c:catAx>
      <c:valAx>
        <c:axId val="731907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318924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5E5333F-1ACF-4BD6-AA1B-E11FECEBED87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1688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79595"/>
            <a:ext cx="5547360" cy="414909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A3DEB3E-D1D9-4B96-AAD2-721B397F4A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3ACBC-FE0F-4C84-8E19-B4F7DF60484F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EFEE-06D1-4D83-947B-DA8B0705C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219200" y="304800"/>
            <a:ext cx="6654795" cy="6322776"/>
            <a:chOff x="889005" y="256401"/>
            <a:chExt cx="6654795" cy="6322776"/>
          </a:xfrm>
        </p:grpSpPr>
        <p:sp>
          <p:nvSpPr>
            <p:cNvPr id="15" name="TextBox 14"/>
            <p:cNvSpPr txBox="1"/>
            <p:nvPr/>
          </p:nvSpPr>
          <p:spPr>
            <a:xfrm>
              <a:off x="889005" y="256401"/>
              <a:ext cx="8199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Figure S2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00126" y="63740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91000" y="63740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495800" y="762000"/>
              <a:ext cx="3048000" cy="3048000"/>
              <a:chOff x="1371600" y="2258199"/>
              <a:chExt cx="3200400" cy="3048000"/>
            </a:xfrm>
          </p:grpSpPr>
          <p:graphicFrame>
            <p:nvGraphicFramePr>
              <p:cNvPr id="2" name="Chart 1"/>
              <p:cNvGraphicFramePr/>
              <p:nvPr/>
            </p:nvGraphicFramePr>
            <p:xfrm>
              <a:off x="1622794" y="2258199"/>
              <a:ext cx="2949206" cy="3048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" name="TextBox 2"/>
              <p:cNvSpPr txBox="1"/>
              <p:nvPr/>
            </p:nvSpPr>
            <p:spPr>
              <a:xfrm rot="16200000">
                <a:off x="890513" y="3196486"/>
                <a:ext cx="1224163" cy="2619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Annexin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V  (% )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755509" y="2562999"/>
                <a:ext cx="3472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333772" y="2373036"/>
                <a:ext cx="3472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41621" y="2415317"/>
                <a:ext cx="3472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14"/>
            <p:cNvGrpSpPr/>
            <p:nvPr/>
          </p:nvGrpSpPr>
          <p:grpSpPr>
            <a:xfrm>
              <a:off x="2438400" y="3810000"/>
              <a:ext cx="3048000" cy="2769177"/>
              <a:chOff x="4683312" y="1905000"/>
              <a:chExt cx="3452566" cy="2971800"/>
            </a:xfrm>
          </p:grpSpPr>
          <p:graphicFrame>
            <p:nvGraphicFramePr>
              <p:cNvPr id="36" name="Chart 35"/>
              <p:cNvGraphicFramePr/>
              <p:nvPr/>
            </p:nvGraphicFramePr>
            <p:xfrm>
              <a:off x="4897378" y="1905000"/>
              <a:ext cx="3238500" cy="2971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37" name="TextBox 36"/>
              <p:cNvSpPr txBox="1"/>
              <p:nvPr/>
            </p:nvSpPr>
            <p:spPr>
              <a:xfrm rot="16200000">
                <a:off x="3913183" y="2827530"/>
                <a:ext cx="1865635" cy="325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DNA content (% of control)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819926" y="2886307"/>
                <a:ext cx="33855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450772" y="2886307"/>
                <a:ext cx="33855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057400" y="3380601"/>
              <a:ext cx="29527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990600" y="1219200"/>
              <a:ext cx="3011676" cy="1273628"/>
              <a:chOff x="-152400" y="3429000"/>
              <a:chExt cx="3011676" cy="1273628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85800" y="3733800"/>
                <a:ext cx="914400" cy="40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85800" y="4267200"/>
                <a:ext cx="914400" cy="435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600200" y="3810000"/>
                <a:ext cx="12590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p-JNK </a:t>
                </a:r>
                <a:r>
                  <a:rPr lang="en-US" sz="1200" baseline="30000" dirty="0" smtClean="0">
                    <a:latin typeface="Times New Roman" pitchFamily="18" charset="0"/>
                    <a:cs typeface="Times New Roman" pitchFamily="18" charset="0"/>
                  </a:rPr>
                  <a:t>Thr183/Tyr185</a:t>
                </a:r>
                <a:endParaRPr lang="en-US" sz="12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600200" y="4343400"/>
                <a:ext cx="7956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total-JNK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-152400" y="3429000"/>
                <a:ext cx="8162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SP600125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62000" y="3429000"/>
                <a:ext cx="78418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-            +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17206</TotalTime>
  <Words>26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Georgetown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ping fan</cp:lastModifiedBy>
  <cp:revision>807</cp:revision>
  <dcterms:created xsi:type="dcterms:W3CDTF">2009-08-21T12:54:05Z</dcterms:created>
  <dcterms:modified xsi:type="dcterms:W3CDTF">2015-05-07T18:56:41Z</dcterms:modified>
</cp:coreProperties>
</file>