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2" r:id="rId2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Regulation%20of%20c-Fos\Exp%20125%20for%20P.F.%20JNK%20inhibitor%20and%20p38%20inhibitor%20on%20PERK%20ERN1%20etc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Regulation%20of%20c-Fos\Exp%20125%20for%20P.F.%20JNK%20inhibitor%20and%20p38%20inhibitor%20on%20PERK%20ERN1%20et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'Exp 125 for P.F.'!$C$276:$C$279</c:f>
                <c:numCache>
                  <c:formatCode>General</c:formatCode>
                  <c:ptCount val="4"/>
                  <c:pt idx="0">
                    <c:v>0.13604815417896599</c:v>
                  </c:pt>
                  <c:pt idx="1">
                    <c:v>0.11407832146570868</c:v>
                  </c:pt>
                  <c:pt idx="2">
                    <c:v>1.9277560459080481E-2</c:v>
                  </c:pt>
                  <c:pt idx="3">
                    <c:v>0.23057513257367848</c:v>
                  </c:pt>
                </c:numCache>
              </c:numRef>
            </c:plus>
            <c:minus>
              <c:numRef>
                <c:f>'Exp 125 for P.F.'!$C$276:$C$279</c:f>
                <c:numCache>
                  <c:formatCode>General</c:formatCode>
                  <c:ptCount val="4"/>
                  <c:pt idx="0">
                    <c:v>0.13604815417896599</c:v>
                  </c:pt>
                  <c:pt idx="1">
                    <c:v>0.11407832146570868</c:v>
                  </c:pt>
                  <c:pt idx="2">
                    <c:v>1.9277560459080481E-2</c:v>
                  </c:pt>
                  <c:pt idx="3">
                    <c:v>0.23057513257367848</c:v>
                  </c:pt>
                </c:numCache>
              </c:numRef>
            </c:minus>
          </c:errBars>
          <c:cat>
            <c:strRef>
              <c:f>'Exp 125 for P.F.'!$A$276:$A$279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SP600125</c:v>
                </c:pt>
                <c:pt idx="3">
                  <c:v>E2+SP600125</c:v>
                </c:pt>
              </c:strCache>
            </c:strRef>
          </c:cat>
          <c:val>
            <c:numRef>
              <c:f>'Exp 125 for P.F.'!$B$276:$B$279</c:f>
              <c:numCache>
                <c:formatCode>General</c:formatCode>
                <c:ptCount val="4"/>
                <c:pt idx="0">
                  <c:v>1.0062438652350261</c:v>
                </c:pt>
                <c:pt idx="1">
                  <c:v>3.9727744006308567</c:v>
                </c:pt>
                <c:pt idx="2">
                  <c:v>0.746024183469989</c:v>
                </c:pt>
                <c:pt idx="3">
                  <c:v>4.2927781534899374</c:v>
                </c:pt>
              </c:numCache>
            </c:numRef>
          </c:val>
        </c:ser>
        <c:axId val="80857344"/>
        <c:axId val="80859136"/>
      </c:barChart>
      <c:catAx>
        <c:axId val="8085734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859136"/>
        <c:crosses val="autoZero"/>
        <c:auto val="1"/>
        <c:lblAlgn val="ctr"/>
        <c:lblOffset val="100"/>
      </c:catAx>
      <c:valAx>
        <c:axId val="808591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85734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'Exp 125 for P.F.'!$C$293:$C$298</c:f>
                <c:numCache>
                  <c:formatCode>General</c:formatCode>
                  <c:ptCount val="6"/>
                  <c:pt idx="0">
                    <c:v>0.14267009664255967</c:v>
                  </c:pt>
                  <c:pt idx="1">
                    <c:v>0.24936324979825161</c:v>
                  </c:pt>
                  <c:pt idx="2">
                    <c:v>2.9974786067669845E-2</c:v>
                  </c:pt>
                  <c:pt idx="3">
                    <c:v>0.28784429975504483</c:v>
                  </c:pt>
                  <c:pt idx="4">
                    <c:v>0.36024489610185495</c:v>
                  </c:pt>
                  <c:pt idx="5">
                    <c:v>2.1547755559160452E-2</c:v>
                  </c:pt>
                </c:numCache>
              </c:numRef>
            </c:plus>
            <c:minus>
              <c:numRef>
                <c:f>'Exp 125 for P.F.'!$C$293:$C$298</c:f>
                <c:numCache>
                  <c:formatCode>General</c:formatCode>
                  <c:ptCount val="6"/>
                  <c:pt idx="0">
                    <c:v>0.14267009664255967</c:v>
                  </c:pt>
                  <c:pt idx="1">
                    <c:v>0.24936324979825161</c:v>
                  </c:pt>
                  <c:pt idx="2">
                    <c:v>2.9974786067669845E-2</c:v>
                  </c:pt>
                  <c:pt idx="3">
                    <c:v>0.28784429975504483</c:v>
                  </c:pt>
                  <c:pt idx="4">
                    <c:v>0.36024489610185495</c:v>
                  </c:pt>
                  <c:pt idx="5">
                    <c:v>2.1547755559160452E-2</c:v>
                  </c:pt>
                </c:numCache>
              </c:numRef>
            </c:minus>
          </c:errBars>
          <c:cat>
            <c:strRef>
              <c:f>'Exp 125 for P.F.'!$A$293:$A$296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SP600125</c:v>
                </c:pt>
                <c:pt idx="3">
                  <c:v>E2+SP600125</c:v>
                </c:pt>
              </c:strCache>
            </c:strRef>
          </c:cat>
          <c:val>
            <c:numRef>
              <c:f>'Exp 125 for P.F.'!$B$293:$B$296</c:f>
              <c:numCache>
                <c:formatCode>General</c:formatCode>
                <c:ptCount val="4"/>
                <c:pt idx="0">
                  <c:v>1.007009323111772</c:v>
                </c:pt>
                <c:pt idx="1">
                  <c:v>2.9834637082371218</c:v>
                </c:pt>
                <c:pt idx="2">
                  <c:v>0.98547693724793928</c:v>
                </c:pt>
                <c:pt idx="3">
                  <c:v>3.0189179050452477</c:v>
                </c:pt>
              </c:numCache>
            </c:numRef>
          </c:val>
        </c:ser>
        <c:axId val="80949632"/>
        <c:axId val="80951168"/>
      </c:barChart>
      <c:catAx>
        <c:axId val="80949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951168"/>
        <c:crosses val="autoZero"/>
        <c:auto val="1"/>
        <c:lblAlgn val="ctr"/>
        <c:lblOffset val="100"/>
      </c:catAx>
      <c:valAx>
        <c:axId val="8095116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949632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5E5333F-1ACF-4BD6-AA1B-E11FECEBED87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1688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79595"/>
            <a:ext cx="5547360" cy="414909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A3DEB3E-D1D9-4B96-AAD2-721B397F4A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143000" y="1143000"/>
            <a:ext cx="7058799" cy="3553599"/>
            <a:chOff x="838200" y="637401"/>
            <a:chExt cx="7058799" cy="3553599"/>
          </a:xfrm>
        </p:grpSpPr>
        <p:grpSp>
          <p:nvGrpSpPr>
            <p:cNvPr id="6" name="Group 5"/>
            <p:cNvGrpSpPr/>
            <p:nvPr/>
          </p:nvGrpSpPr>
          <p:grpSpPr>
            <a:xfrm>
              <a:off x="914400" y="1101435"/>
              <a:ext cx="3020200" cy="2937165"/>
              <a:chOff x="1323200" y="1253835"/>
              <a:chExt cx="3020200" cy="2937165"/>
            </a:xfrm>
          </p:grpSpPr>
          <p:graphicFrame>
            <p:nvGraphicFramePr>
              <p:cNvPr id="2" name="Chart 1"/>
              <p:cNvGraphicFramePr/>
              <p:nvPr/>
            </p:nvGraphicFramePr>
            <p:xfrm>
              <a:off x="1524000" y="1295400"/>
              <a:ext cx="2819400" cy="2895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" name="TextBox 2"/>
              <p:cNvSpPr txBox="1"/>
              <p:nvPr/>
            </p:nvSpPr>
            <p:spPr>
              <a:xfrm rot="5400000" flipV="1">
                <a:off x="532133" y="2162668"/>
                <a:ext cx="18591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Relative PMAIP1 levels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618510" y="1420090"/>
                <a:ext cx="273034" cy="279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737856" y="1253835"/>
                <a:ext cx="273034" cy="279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648200" y="1115290"/>
              <a:ext cx="3248799" cy="3075710"/>
              <a:chOff x="4904601" y="1267690"/>
              <a:chExt cx="3248799" cy="3075710"/>
            </a:xfrm>
          </p:grpSpPr>
          <p:graphicFrame>
            <p:nvGraphicFramePr>
              <p:cNvPr id="7" name="Chart 6"/>
              <p:cNvGraphicFramePr/>
              <p:nvPr/>
            </p:nvGraphicFramePr>
            <p:xfrm>
              <a:off x="5105400" y="1371600"/>
              <a:ext cx="3048000" cy="2971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 rot="5400000" flipV="1">
                <a:off x="3999234" y="2200767"/>
                <a:ext cx="20877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Relative PPP1R15A levels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276110" y="1281545"/>
                <a:ext cx="273034" cy="279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27076" y="1267690"/>
                <a:ext cx="273034" cy="279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838200" y="6858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91000" y="63740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43000" y="762000"/>
            <a:ext cx="819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17207</TotalTime>
  <Words>14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Georgetown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ping fan</cp:lastModifiedBy>
  <cp:revision>808</cp:revision>
  <dcterms:created xsi:type="dcterms:W3CDTF">2009-08-21T12:54:05Z</dcterms:created>
  <dcterms:modified xsi:type="dcterms:W3CDTF">2015-05-07T18:58:23Z</dcterms:modified>
</cp:coreProperties>
</file>