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1" r:id="rId2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Flow%20data\Flow%20data%20after%20April%202013\Data%20analysi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'Ping 3-16-2010 1'!$C$105:$C$108</c:f>
                <c:numCache>
                  <c:formatCode>General</c:formatCode>
                  <c:ptCount val="4"/>
                  <c:pt idx="0">
                    <c:v>0.3666060555964713</c:v>
                  </c:pt>
                  <c:pt idx="1">
                    <c:v>0.91060419502652235</c:v>
                  </c:pt>
                  <c:pt idx="2">
                    <c:v>0.23158871590242291</c:v>
                  </c:pt>
                  <c:pt idx="3">
                    <c:v>1.0115499658116009</c:v>
                  </c:pt>
                </c:numCache>
              </c:numRef>
            </c:plus>
            <c:minus>
              <c:numRef>
                <c:f>'Ping 3-16-2010 1'!$C$105:$C$108</c:f>
                <c:numCache>
                  <c:formatCode>General</c:formatCode>
                  <c:ptCount val="4"/>
                  <c:pt idx="0">
                    <c:v>0.3666060555964713</c:v>
                  </c:pt>
                  <c:pt idx="1">
                    <c:v>0.91060419502652235</c:v>
                  </c:pt>
                  <c:pt idx="2">
                    <c:v>0.23158871590242291</c:v>
                  </c:pt>
                  <c:pt idx="3">
                    <c:v>1.0115499658116009</c:v>
                  </c:pt>
                </c:numCache>
              </c:numRef>
            </c:minus>
          </c:errBars>
          <c:cat>
            <c:strRef>
              <c:f>'Ping 3-16-2010 1'!$A$105:$A$108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SB203580</c:v>
                </c:pt>
                <c:pt idx="3">
                  <c:v>E2+SB203580</c:v>
                </c:pt>
              </c:strCache>
            </c:strRef>
          </c:cat>
          <c:val>
            <c:numRef>
              <c:f>'Ping 3-16-2010 1'!$B$105:$B$108</c:f>
              <c:numCache>
                <c:formatCode>General</c:formatCode>
                <c:ptCount val="4"/>
                <c:pt idx="0">
                  <c:v>2.4599999999999977</c:v>
                </c:pt>
                <c:pt idx="1">
                  <c:v>24.22</c:v>
                </c:pt>
                <c:pt idx="2">
                  <c:v>1.8033333333333335</c:v>
                </c:pt>
                <c:pt idx="3">
                  <c:v>25.293333333333003</c:v>
                </c:pt>
              </c:numCache>
            </c:numRef>
          </c:val>
        </c:ser>
        <c:axId val="78805248"/>
        <c:axId val="78869632"/>
      </c:barChart>
      <c:catAx>
        <c:axId val="788052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8869632"/>
        <c:crosses val="autoZero"/>
        <c:auto val="1"/>
        <c:lblAlgn val="ctr"/>
        <c:lblOffset val="100"/>
      </c:catAx>
      <c:valAx>
        <c:axId val="788696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880524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5E5333F-1ACF-4BD6-AA1B-E11FECEBED87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1688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1" y="4379595"/>
            <a:ext cx="5547360" cy="414909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A3DEB3E-D1D9-4B96-AAD2-721B397F4A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209800" y="457200"/>
            <a:ext cx="5242456" cy="6096000"/>
            <a:chOff x="2209800" y="457200"/>
            <a:chExt cx="5242456" cy="6096000"/>
          </a:xfrm>
        </p:grpSpPr>
        <p:grpSp>
          <p:nvGrpSpPr>
            <p:cNvPr id="15" name="Group 14"/>
            <p:cNvGrpSpPr/>
            <p:nvPr/>
          </p:nvGrpSpPr>
          <p:grpSpPr>
            <a:xfrm>
              <a:off x="2819400" y="3200400"/>
              <a:ext cx="2895600" cy="3352800"/>
              <a:chOff x="4876800" y="457200"/>
              <a:chExt cx="3048000" cy="2819400"/>
            </a:xfrm>
          </p:grpSpPr>
          <p:graphicFrame>
            <p:nvGraphicFramePr>
              <p:cNvPr id="11" name="Chart 10"/>
              <p:cNvGraphicFramePr/>
              <p:nvPr/>
            </p:nvGraphicFramePr>
            <p:xfrm>
              <a:off x="5105400" y="457200"/>
              <a:ext cx="2819400" cy="28194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2" name="TextBox 11"/>
              <p:cNvSpPr txBox="1"/>
              <p:nvPr/>
            </p:nvSpPr>
            <p:spPr>
              <a:xfrm rot="16200000">
                <a:off x="4377613" y="1084542"/>
                <a:ext cx="1288593" cy="29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Annexin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V  (% )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6511" y="609600"/>
                <a:ext cx="354711" cy="284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290832" y="575506"/>
                <a:ext cx="354711" cy="284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286000" y="8382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86000" y="29718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60605" y="457200"/>
              <a:ext cx="8199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Figure S7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209800" y="1295400"/>
              <a:ext cx="5242456" cy="1510353"/>
              <a:chOff x="1981200" y="1600200"/>
              <a:chExt cx="5242456" cy="151035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6019800" y="2286000"/>
                <a:ext cx="12038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p-p38 </a:t>
                </a:r>
                <a:r>
                  <a:rPr lang="en-US" sz="1200" baseline="30000" dirty="0" smtClean="0">
                    <a:latin typeface="Times New Roman" pitchFamily="18" charset="0"/>
                    <a:cs typeface="Times New Roman" pitchFamily="18" charset="0"/>
                  </a:rPr>
                  <a:t>Thr180/Tyr182</a:t>
                </a:r>
                <a:endParaRPr lang="en-US" sz="12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2" name="Group 31"/>
              <p:cNvGrpSpPr/>
              <p:nvPr/>
            </p:nvGrpSpPr>
            <p:grpSpPr>
              <a:xfrm>
                <a:off x="1981200" y="1600200"/>
                <a:ext cx="4038600" cy="734199"/>
                <a:chOff x="1828800" y="1295400"/>
                <a:chExt cx="4038600" cy="734199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2971800" y="1600200"/>
                  <a:ext cx="6858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3124200" y="1295400"/>
                  <a:ext cx="4235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24h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4038600" y="1600200"/>
                  <a:ext cx="6858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114800" y="1295400"/>
                  <a:ext cx="4235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48h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4953000" y="1600200"/>
                  <a:ext cx="6858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5105400" y="1295400"/>
                  <a:ext cx="4235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72h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2524818" y="1551801"/>
                  <a:ext cx="334258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-       +       -       +       +      -       +       +       -        +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133600" y="1551801"/>
                  <a:ext cx="3385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  <a:r>
                    <a:rPr lang="en-US" sz="1200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US" sz="12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1828800" y="1752600"/>
                  <a:ext cx="62869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4-OHT</a:t>
                  </a:r>
                  <a:endParaRPr lang="en-US" sz="12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2486346" y="1752600"/>
                  <a:ext cx="33810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 -       -        +      +       -       +      +       -        +       +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6028157" y="2771001"/>
                <a:ext cx="74251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total-p38</a:t>
                </a:r>
                <a:endParaRPr lang="en-US" sz="12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4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90800" y="2743200"/>
                <a:ext cx="3429000" cy="367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590800" y="2286000"/>
                <a:ext cx="3429000" cy="4368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17207</TotalTime>
  <Words>39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Georgetown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ping fan</cp:lastModifiedBy>
  <cp:revision>808</cp:revision>
  <dcterms:created xsi:type="dcterms:W3CDTF">2009-08-21T12:54:05Z</dcterms:created>
  <dcterms:modified xsi:type="dcterms:W3CDTF">2015-05-07T19:02:13Z</dcterms:modified>
</cp:coreProperties>
</file>