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0" r:id="rId3"/>
    <p:sldMasterId id="2147483655" r:id="rId4"/>
    <p:sldMasterId id="2147483652" r:id="rId5"/>
    <p:sldMasterId id="2147483653" r:id="rId6"/>
    <p:sldMasterId id="2147483654" r:id="rId7"/>
  </p:sldMasterIdLst>
  <p:notesMasterIdLst>
    <p:notesMasterId r:id="rId9"/>
  </p:notesMasterIdLst>
  <p:sldIdLst>
    <p:sldId id="269" r:id="rId8"/>
  </p:sldIdLst>
  <p:sldSz cx="6858000" cy="9144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0051"/>
    <a:srgbClr val="F3BB33"/>
    <a:srgbClr val="F35733"/>
    <a:srgbClr val="F333BB"/>
    <a:srgbClr val="9B3373"/>
    <a:srgbClr val="6F5987"/>
    <a:srgbClr val="B9C3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0" autoAdjust="0"/>
    <p:restoredTop sz="96054" autoAdjust="0"/>
  </p:normalViewPr>
  <p:slideViewPr>
    <p:cSldViewPr>
      <p:cViewPr>
        <p:scale>
          <a:sx n="100" d="100"/>
          <a:sy n="100" d="100"/>
        </p:scale>
        <p:origin x="-1980" y="-78"/>
      </p:cViewPr>
      <p:guideLst>
        <p:guide orient="horz" pos="340"/>
        <p:guide orient="horz" pos="3667"/>
        <p:guide orient="horz" pos="5420"/>
        <p:guide pos="4133"/>
        <p:guide pos="1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566FC-D7AA-4E72-B99D-27571E2EBFC0}" type="datetimeFigureOut">
              <a:rPr lang="sv-SE" smtClean="0"/>
              <a:pPr/>
              <a:t>2015-12-14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395C-D1BA-4D34-9C05-4261DAB27865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vertical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7916" y="4760390"/>
            <a:ext cx="396479" cy="383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2174" y="190469"/>
            <a:ext cx="5843588" cy="2097600"/>
          </a:xfrm>
        </p:spPr>
        <p:txBody>
          <a:bodyPr anchor="b" anchorCtr="0"/>
          <a:lstStyle>
            <a:lvl1pPr>
              <a:lnSpc>
                <a:spcPct val="100000"/>
              </a:lnSpc>
              <a:defRPr sz="46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2172" y="4521216"/>
            <a:ext cx="5661439" cy="2336800"/>
          </a:xfrm>
        </p:spPr>
        <p:txBody>
          <a:bodyPr/>
          <a:lstStyle>
            <a:lvl1pPr marL="0" indent="0">
              <a:buNone/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add Event/Speaker title</a:t>
            </a:r>
            <a:br>
              <a:rPr lang="en-US" dirty="0" smtClean="0"/>
            </a:br>
            <a:r>
              <a:rPr lang="en-US" dirty="0" smtClean="0"/>
              <a:t>00 Month Year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32510" y="2285984"/>
            <a:ext cx="5846822" cy="2097600"/>
          </a:xfrm>
          <a:noFill/>
          <a:ln>
            <a:noFill/>
          </a:ln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6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213300" y="7531200"/>
            <a:ext cx="2597400" cy="8448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400"/>
            </a:lvl1pPr>
          </a:lstStyle>
          <a:p>
            <a:r>
              <a:rPr lang="en-GB" dirty="0" smtClean="0"/>
              <a:t>Click icon to add classification from picture folder ‘AZ Graphics’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29700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3482579" y="4953004"/>
            <a:ext cx="29700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5"/>
          </p:nvPr>
        </p:nvSpPr>
        <p:spPr>
          <a:xfrm>
            <a:off x="24516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46656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00" y="366185"/>
            <a:ext cx="2982486" cy="14435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536178" y="0"/>
            <a:ext cx="3321822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32202" y="2347200"/>
            <a:ext cx="6304353" cy="2415301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4792779"/>
            <a:ext cx="6858000" cy="43200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32201" y="366184"/>
            <a:ext cx="6311504" cy="960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Title of contents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342900" indent="-342900">
              <a:buClrTx/>
              <a:buFont typeface="+mj-lt"/>
              <a:buAutoNum type="arabicPeriod"/>
              <a:defRPr b="1">
                <a:latin typeface="Arial" pitchFamily="34" charset="0"/>
                <a:cs typeface="Arial" pitchFamily="34" charset="0"/>
              </a:defRPr>
            </a:lvl1pPr>
            <a:lvl2pPr marL="720000" indent="-180000">
              <a:defRPr sz="1600" baseline="0">
                <a:latin typeface="Arial" pitchFamily="34" charset="0"/>
                <a:cs typeface="Arial" pitchFamily="34" charset="0"/>
              </a:defRPr>
            </a:lvl2pPr>
            <a:lvl3pPr marL="900000">
              <a:defRPr sz="1600">
                <a:latin typeface="Arial" pitchFamily="34" charset="0"/>
                <a:cs typeface="Arial" pitchFamily="34" charset="0"/>
              </a:defRPr>
            </a:lvl3pPr>
          </a:lstStyle>
          <a:p>
            <a:pPr lvl="0"/>
            <a:r>
              <a:rPr lang="en-US" dirty="0" smtClean="0"/>
              <a:t>Section one</a:t>
            </a:r>
          </a:p>
          <a:p>
            <a:pPr lvl="1"/>
            <a:r>
              <a:rPr lang="en-US" dirty="0" smtClean="0"/>
              <a:t>Item one</a:t>
            </a:r>
          </a:p>
          <a:p>
            <a:pPr lvl="2"/>
            <a:r>
              <a:rPr lang="en-US" dirty="0" smtClean="0"/>
              <a:t>Sub item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3508772" cy="22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5443" y="2599716"/>
            <a:ext cx="3510581" cy="304440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defRPr sz="36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4307384" y="3313700"/>
            <a:ext cx="2543400" cy="5808000"/>
          </a:xfrm>
          <a:prstGeom prst="rect">
            <a:avLst/>
          </a:prstGeom>
        </p:spPr>
        <p:txBody>
          <a:bodyPr anchor="b" anchorCtr="0"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 smtClean="0"/>
              <a:t>Click icon to add number only from picture folder ‘AZ Graphics’ </a:t>
            </a:r>
            <a:endParaRPr lang="en-GB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5744" y="366184"/>
            <a:ext cx="3508772" cy="2208000"/>
          </a:xfrm>
        </p:spPr>
        <p:txBody>
          <a:bodyPr anchor="b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4902" y="2599716"/>
            <a:ext cx="3512799" cy="304440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defRPr sz="36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structi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0"/>
            <a:ext cx="6858000" cy="2140138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wrap="square" lIns="403200" tIns="252000" rIns="403200" bIns="25200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Instructions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 smtClean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The depth of the legibility box can be altered up or down to fit above the last line of type.</a:t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/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Avoid covering key elements in the image with text. 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699654"/>
          </a:xfrm>
          <a:solidFill>
            <a:schemeClr val="tx2">
              <a:alpha val="80000"/>
            </a:schemeClr>
          </a:solidFill>
        </p:spPr>
        <p:txBody>
          <a:bodyPr lIns="403200" tIns="320400" rIns="403200" bIns="320400">
            <a:sp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872000"/>
          </a:xfrm>
          <a:solidFill>
            <a:schemeClr val="tx2">
              <a:alpha val="80000"/>
            </a:schemeClr>
          </a:solidFill>
        </p:spPr>
        <p:txBody>
          <a:bodyPr lIns="403200" tIns="320400" rIns="403200" bIns="320400">
            <a:no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72001"/>
            <a:ext cx="6858000" cy="79440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"/>
            <a:ext cx="6858000" cy="79440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477013"/>
            <a:ext cx="6858000" cy="2667019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 anchor="b" anchorCtr="0">
            <a:no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depth of the legibility box can be altered up or down to fit above the last line of type.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3238497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structi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0"/>
            <a:ext cx="6858000" cy="2140138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lIns="403200" tIns="252000" rIns="403200" bIns="25200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Instructions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 smtClean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The depth of the legibility box can be altered up or down to fit above the last line of type.</a:t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/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Avoid covering key elements in the image with text. 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699654"/>
          </a:xfrm>
          <a:solidFill>
            <a:schemeClr val="tx1">
              <a:alpha val="60000"/>
            </a:schemeClr>
          </a:solidFill>
        </p:spPr>
        <p:txBody>
          <a:bodyPr lIns="403200" tIns="320400" rIns="403200" bIns="320400">
            <a:sp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872000"/>
          </a:xfrm>
          <a:solidFill>
            <a:schemeClr val="tx1">
              <a:alpha val="60000"/>
            </a:schemeClr>
          </a:solidFill>
        </p:spPr>
        <p:txBody>
          <a:bodyPr lIns="403200" tIns="320400" rIns="403200" bIns="320400">
            <a:no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72001"/>
            <a:ext cx="6858000" cy="794403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"/>
            <a:ext cx="6858000" cy="794403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477013"/>
            <a:ext cx="6858000" cy="26688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 anchor="b" anchorCtr="0">
            <a:no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depth of the legibility box can be altered up or down to fit above the last line of type.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2571742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35744" y="2347385"/>
            <a:ext cx="5029200" cy="5901267"/>
          </a:xfrm>
        </p:spPr>
        <p:txBody>
          <a:bodyPr/>
          <a:lstStyle>
            <a:lvl1pPr marL="266400" indent="-266400">
              <a:buClr>
                <a:schemeClr val="tx2"/>
              </a:buClr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/>
            </a:lvl2pPr>
            <a:lvl3pPr>
              <a:defRPr sz="16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600">
                <a:latin typeface="Arial" pitchFamily="34" charset="0"/>
                <a:cs typeface="Arial" pitchFamily="34" charset="0"/>
              </a:defRPr>
            </a:lvl4pPr>
            <a:lvl5pPr marL="6228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2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2496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6"/>
          </p:nvPr>
        </p:nvSpPr>
        <p:spPr>
          <a:xfrm>
            <a:off x="3377243" y="5130804"/>
            <a:ext cx="2970000" cy="2496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5"/>
          </p:nvPr>
        </p:nvSpPr>
        <p:spPr>
          <a:xfrm>
            <a:off x="24516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46656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5030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2201" y="366184"/>
            <a:ext cx="6311504" cy="6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5744" y="2347385"/>
            <a:ext cx="5029200" cy="590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64" y="8472000"/>
            <a:ext cx="350044" cy="4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1748D8EB-9301-403A-889B-E8DDB32CFF4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 descr="AZ_SYMBOL_RGB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309900" y="8068800"/>
            <a:ext cx="351822" cy="7200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9000" y="8472000"/>
            <a:ext cx="2484000" cy="326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Author | 00 Month Year</a:t>
            </a:r>
            <a:endParaRPr lang="sv-S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2943000" y="8472000"/>
            <a:ext cx="3240000" cy="326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842" r:id="rId2"/>
    <p:sldLayoutId id="2147483935" r:id="rId3"/>
    <p:sldLayoutId id="2147483854" r:id="rId4"/>
    <p:sldLayoutId id="2147483844" r:id="rId5"/>
    <p:sldLayoutId id="2147483955" r:id="rId6"/>
    <p:sldLayoutId id="2147483957" r:id="rId7"/>
    <p:sldLayoutId id="2147483853" r:id="rId8"/>
    <p:sldLayoutId id="2147483956" r:id="rId9"/>
    <p:sldLayoutId id="2147483954" r:id="rId10"/>
    <p:sldLayoutId id="2147483953" r:id="rId11"/>
    <p:sldLayoutId id="2147483948" r:id="rId12"/>
    <p:sldLayoutId id="2147483947" r:id="rId13"/>
    <p:sldLayoutId id="2147483855" r:id="rId14"/>
    <p:sldLayoutId id="2147483852" r:id="rId15"/>
    <p:sldLayoutId id="2147483847" r:id="rId16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000" indent="-180000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60000" indent="-180000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-"/>
        <a:defRPr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622300" indent="-180975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622800" indent="-180000" algn="l" rtl="0" eaLnBrk="1" fontAlgn="base" hangingPunct="1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622800" indent="-180000" algn="l" rtl="0" eaLnBrk="1" fontAlgn="base" hangingPunct="1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16208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0780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5352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29924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8000" anchor="t" anchorCtr="0"/>
          <a:lstStyle/>
          <a:p>
            <a:pPr>
              <a:defRPr/>
            </a:pPr>
            <a:endParaRPr lang="en-GB"/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80964" y="8324851"/>
            <a:ext cx="350044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" rIns="18000"/>
          <a:lstStyle/>
          <a:p>
            <a:pPr algn="r">
              <a:defRPr/>
            </a:pPr>
            <a:endParaRPr lang="en-GB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873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57" r:id="rId2"/>
    <p:sldLayoutId id="2147483862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68" r:id="rId2"/>
    <p:sldLayoutId id="2147483884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cs typeface="+mn-cs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  <a:cs typeface="+mn-cs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  <a:cs typeface="+mn-cs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3508772" cy="220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0000" b="1">
          <a:solidFill>
            <a:schemeClr val="accent1"/>
          </a:solidFill>
          <a:latin typeface="+mn-lt"/>
          <a:ea typeface="+mn-ea"/>
          <a:cs typeface="+mn-cs"/>
        </a:defRPr>
      </a:lvl1pPr>
      <a:lvl2pPr marL="179388" indent="-177800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2pPr>
      <a:lvl3pPr marL="455613" indent="-96838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Font typeface="Arial" charset="0"/>
        <a:buChar char="-"/>
        <a:defRPr sz="50000" b="1">
          <a:solidFill>
            <a:schemeClr val="accent1"/>
          </a:solidFill>
          <a:latin typeface="+mn-lt"/>
        </a:defRPr>
      </a:lvl3pPr>
      <a:lvl4pPr marL="808038" indent="-173038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4pPr>
      <a:lvl5pPr marL="1163638" indent="-176213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5pPr>
      <a:lvl6pPr marL="16208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6pPr>
      <a:lvl7pPr marL="20780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7pPr>
      <a:lvl8pPr marL="25352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8pPr>
      <a:lvl9pPr marL="29924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153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38" r:id="rId2"/>
    <p:sldLayoutId id="2147483943" r:id="rId3"/>
    <p:sldLayoutId id="2147483944" r:id="rId4"/>
    <p:sldLayoutId id="2147483945" r:id="rId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420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9" r:id="rId2"/>
    <p:sldLayoutId id="2147483950" r:id="rId3"/>
    <p:sldLayoutId id="2147483951" r:id="rId4"/>
    <p:sldLayoutId id="2147483952" r:id="rId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8915" t="8240" r="38193" b="60226"/>
          <a:stretch>
            <a:fillRect/>
          </a:stretch>
        </p:blipFill>
        <p:spPr bwMode="auto">
          <a:xfrm>
            <a:off x="908721" y="1259632"/>
            <a:ext cx="5391472" cy="216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9622" t="57197" r="38193" b="6870"/>
          <a:stretch>
            <a:fillRect/>
          </a:stretch>
        </p:blipFill>
        <p:spPr bwMode="auto">
          <a:xfrm>
            <a:off x="980728" y="3477216"/>
            <a:ext cx="5319464" cy="247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1520" y="260649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S1 Fig. 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124744" y="1013413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DMSO</a:t>
            </a:r>
            <a:endParaRPr lang="en-GB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2060849" y="1013413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1µM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2924944" y="1013413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0.3µM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3789041" y="1013413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0.1µM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4653137" y="1013413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0.03µM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5589240" y="1013413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0.01µM</a:t>
            </a:r>
            <a:endParaRPr lang="en-GB" sz="10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203738" y="146055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NCI-H520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203738" y="2684695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NCI-H1703</a:t>
            </a:r>
            <a:endParaRPr lang="en-GB" sz="10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203738" y="3836823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HCC-15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203738" y="506095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SKMES1</a:t>
            </a:r>
            <a:endParaRPr lang="en-GB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3429000" y="68356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AZD4547</a:t>
            </a:r>
            <a:endParaRPr lang="en-GB" sz="1000" dirty="0"/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2204865" y="899592"/>
            <a:ext cx="3600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F0AB00"/>
      </a:lt2>
      <a:accent1>
        <a:srgbClr val="830051"/>
      </a:accent1>
      <a:accent2>
        <a:srgbClr val="4B306A"/>
      </a:accent2>
      <a:accent3>
        <a:srgbClr val="F0AB00"/>
      </a:accent3>
      <a:accent4>
        <a:srgbClr val="7AB800"/>
      </a:accent4>
      <a:accent5>
        <a:srgbClr val="00ADD0"/>
      </a:accent5>
      <a:accent6>
        <a:srgbClr val="C7C2BA"/>
      </a:accent6>
      <a:hlink>
        <a:srgbClr val="4B306A"/>
      </a:hlink>
      <a:folHlink>
        <a:srgbClr val="C7C2BA"/>
      </a:folHlink>
    </a:clrScheme>
    <a:fontScheme name="tes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F0AB00"/>
        </a:lt2>
        <a:accent1>
          <a:srgbClr val="830051"/>
        </a:accent1>
        <a:accent2>
          <a:srgbClr val="4B306A"/>
        </a:accent2>
        <a:accent3>
          <a:srgbClr val="F0AB00"/>
        </a:accent3>
        <a:accent4>
          <a:srgbClr val="7AB800"/>
        </a:accent4>
        <a:accent5>
          <a:srgbClr val="00ADD0"/>
        </a:accent5>
        <a:accent6>
          <a:srgbClr val="C7C2BA"/>
        </a:accent6>
        <a:hlink>
          <a:srgbClr val="4B306A"/>
        </a:hlink>
        <a:folHlink>
          <a:srgbClr val="C7C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vider Mulberr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vider Purple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ivider Gold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6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ivider White">
  <a:themeElements>
    <a:clrScheme name="Ast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egibility Box Mulberr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Legibility Box Gre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326</TotalTime>
  <Words>14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Blank</vt:lpstr>
      <vt:lpstr>Divider Mulberry</vt:lpstr>
      <vt:lpstr>Divider Purple</vt:lpstr>
      <vt:lpstr>Divider Gold</vt:lpstr>
      <vt:lpstr>Divider White</vt:lpstr>
      <vt:lpstr>Legibility Box Mulberry</vt:lpstr>
      <vt:lpstr>Legibility Box Grey</vt:lpstr>
      <vt:lpstr>Slide 1</vt:lpstr>
    </vt:vector>
  </TitlesOfParts>
  <Company>AstraZeneca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Claire Rooney</dc:creator>
  <dc:description>For both external and internal use</dc:description>
  <cp:lastModifiedBy>Claire Rooney</cp:lastModifiedBy>
  <cp:revision>6</cp:revision>
  <dcterms:created xsi:type="dcterms:W3CDTF">2015-08-25T13:36:33Z</dcterms:created>
  <dcterms:modified xsi:type="dcterms:W3CDTF">2015-12-14T20:23:25Z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1.4</vt:lpwstr>
  </property>
</Properties>
</file>