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0" r:id="rId3"/>
    <p:sldMasterId id="2147483655" r:id="rId4"/>
    <p:sldMasterId id="2147483652" r:id="rId5"/>
    <p:sldMasterId id="2147483653" r:id="rId6"/>
    <p:sldMasterId id="2147483654" r:id="rId7"/>
  </p:sldMasterIdLst>
  <p:notesMasterIdLst>
    <p:notesMasterId r:id="rId9"/>
  </p:notesMasterIdLst>
  <p:sldIdLst>
    <p:sldId id="270" r:id="rId8"/>
  </p:sldIdLst>
  <p:sldSz cx="6858000" cy="9144000" type="screen4x3"/>
  <p:notesSz cx="7099300" cy="10234613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30051"/>
    <a:srgbClr val="F3BB33"/>
    <a:srgbClr val="F35733"/>
    <a:srgbClr val="F333BB"/>
    <a:srgbClr val="9B3373"/>
    <a:srgbClr val="6F5987"/>
    <a:srgbClr val="B9C33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40" autoAdjust="0"/>
    <p:restoredTop sz="96054" autoAdjust="0"/>
  </p:normalViewPr>
  <p:slideViewPr>
    <p:cSldViewPr>
      <p:cViewPr>
        <p:scale>
          <a:sx n="100" d="100"/>
          <a:sy n="100" d="100"/>
        </p:scale>
        <p:origin x="-1980" y="-78"/>
      </p:cViewPr>
      <p:guideLst>
        <p:guide orient="horz" pos="340"/>
        <p:guide orient="horz" pos="3667"/>
        <p:guide orient="horz" pos="5420"/>
        <p:guide pos="4133"/>
        <p:guide pos="18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566FC-D7AA-4E72-B99D-27571E2EBFC0}" type="datetimeFigureOut">
              <a:rPr lang="sv-SE" smtClean="0"/>
              <a:pPr/>
              <a:t>2015-12-14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11375" y="768350"/>
            <a:ext cx="287655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79395C-D1BA-4D34-9C05-4261DAB27865}" type="slidenum">
              <a:rPr lang="sv-SE" smtClean="0"/>
              <a:pPr/>
              <a:t>‹#›</a:t>
            </a:fld>
            <a:endParaRPr lang="sv-S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vertical-logo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57916" y="4760390"/>
            <a:ext cx="396479" cy="3839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2174" y="190469"/>
            <a:ext cx="5843588" cy="2097600"/>
          </a:xfrm>
        </p:spPr>
        <p:txBody>
          <a:bodyPr anchor="b" anchorCtr="0"/>
          <a:lstStyle>
            <a:lvl1pPr>
              <a:lnSpc>
                <a:spcPct val="100000"/>
              </a:lnSpc>
              <a:defRPr sz="4600">
                <a:solidFill>
                  <a:schemeClr val="tx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32172" y="4521216"/>
            <a:ext cx="5661439" cy="2336800"/>
          </a:xfrm>
        </p:spPr>
        <p:txBody>
          <a:bodyPr/>
          <a:lstStyle>
            <a:lvl1pPr marL="0" indent="0">
              <a:buNone/>
              <a:defRPr sz="2000" b="1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add Event/Speaker title</a:t>
            </a:r>
            <a:br>
              <a:rPr lang="en-US" dirty="0" smtClean="0"/>
            </a:br>
            <a:r>
              <a:rPr lang="en-US" dirty="0" smtClean="0"/>
              <a:t>00 Month Year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 hasCustomPrompt="1"/>
          </p:nvPr>
        </p:nvSpPr>
        <p:spPr>
          <a:xfrm>
            <a:off x="232510" y="2285984"/>
            <a:ext cx="5846822" cy="2097600"/>
          </a:xfrm>
          <a:noFill/>
          <a:ln>
            <a:noFill/>
          </a:ln>
        </p:spPr>
        <p:txBody>
          <a:bodyPr>
            <a:noAutofit/>
          </a:bodyPr>
          <a:lstStyle>
            <a:lvl1pPr marL="0" indent="0">
              <a:lnSpc>
                <a:spcPct val="100000"/>
              </a:lnSpc>
              <a:buNone/>
              <a:defRPr sz="46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 hasCustomPrompt="1"/>
          </p:nvPr>
        </p:nvSpPr>
        <p:spPr>
          <a:xfrm>
            <a:off x="213300" y="7531200"/>
            <a:ext cx="2597400" cy="844800"/>
          </a:xfrm>
        </p:spPr>
        <p:txBody>
          <a:bodyPr>
            <a:normAutofit/>
          </a:bodyPr>
          <a:lstStyle>
            <a:lvl1pPr marL="0" indent="0">
              <a:buFont typeface="Arial" pitchFamily="34" charset="0"/>
              <a:buNone/>
              <a:defRPr sz="1400"/>
            </a:lvl1pPr>
          </a:lstStyle>
          <a:p>
            <a:r>
              <a:rPr lang="en-GB" dirty="0" smtClean="0"/>
              <a:t>Click icon to add classification from picture folder ‘AZ Graphics’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29700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3482579" y="4953004"/>
            <a:ext cx="29700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5"/>
          </p:nvPr>
        </p:nvSpPr>
        <p:spPr>
          <a:xfrm>
            <a:off x="24516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4665600" y="4953004"/>
            <a:ext cx="2006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right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00" y="366185"/>
            <a:ext cx="2982486" cy="144354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3536178" y="0"/>
            <a:ext cx="3321822" cy="9144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6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32202" y="2347200"/>
            <a:ext cx="6304353" cy="2415301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>
          <a:xfrm>
            <a:off x="0" y="4792779"/>
            <a:ext cx="6858000" cy="43200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232201" y="366184"/>
            <a:ext cx="6311504" cy="960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 smtClean="0"/>
              <a:t>Title of contents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342900" indent="-342900">
              <a:buClrTx/>
              <a:buFont typeface="+mj-lt"/>
              <a:buAutoNum type="arabicPeriod"/>
              <a:defRPr b="1">
                <a:latin typeface="Arial" pitchFamily="34" charset="0"/>
                <a:cs typeface="Arial" pitchFamily="34" charset="0"/>
              </a:defRPr>
            </a:lvl1pPr>
            <a:lvl2pPr marL="720000" indent="-180000">
              <a:defRPr sz="1600" baseline="0">
                <a:latin typeface="Arial" pitchFamily="34" charset="0"/>
                <a:cs typeface="Arial" pitchFamily="34" charset="0"/>
              </a:defRPr>
            </a:lvl2pPr>
            <a:lvl3pPr marL="900000">
              <a:defRPr sz="1600">
                <a:latin typeface="Arial" pitchFamily="34" charset="0"/>
                <a:cs typeface="Arial" pitchFamily="34" charset="0"/>
              </a:defRPr>
            </a:lvl3pPr>
          </a:lstStyle>
          <a:p>
            <a:pPr lvl="0"/>
            <a:r>
              <a:rPr lang="en-US" dirty="0" smtClean="0"/>
              <a:t>Section one</a:t>
            </a:r>
          </a:p>
          <a:p>
            <a:pPr lvl="1"/>
            <a:r>
              <a:rPr lang="en-US" dirty="0" smtClean="0"/>
              <a:t>Item one</a:t>
            </a:r>
          </a:p>
          <a:p>
            <a:pPr lvl="2"/>
            <a:r>
              <a:rPr lang="en-US" dirty="0" smtClean="0"/>
              <a:t>Sub item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232200" y="2347200"/>
            <a:ext cx="5030100" cy="5899200"/>
          </a:xfrm>
          <a:prstGeom prst="rect">
            <a:avLst/>
          </a:prstGeom>
        </p:spPr>
        <p:txBody>
          <a:bodyPr/>
          <a:lstStyle>
            <a:lvl1pPr marL="0" indent="0">
              <a:defRPr sz="2400" b="1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35744" y="366184"/>
            <a:ext cx="6311504" cy="1729299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3508772" cy="22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</a:t>
            </a:r>
          </a:p>
        </p:txBody>
      </p:sp>
      <p:sp>
        <p:nvSpPr>
          <p:cNvPr id="1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5443" y="2599716"/>
            <a:ext cx="3510581" cy="304440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defRPr sz="36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 hasCustomPrompt="1"/>
          </p:nvPr>
        </p:nvSpPr>
        <p:spPr>
          <a:xfrm>
            <a:off x="4307384" y="3313700"/>
            <a:ext cx="2543400" cy="5808000"/>
          </a:xfrm>
          <a:prstGeom prst="rect">
            <a:avLst/>
          </a:prstGeom>
        </p:spPr>
        <p:txBody>
          <a:bodyPr anchor="b" anchorCtr="0"/>
          <a:lstStyle>
            <a:lvl1pPr>
              <a:defRPr sz="1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dirty="0" smtClean="0"/>
              <a:t>Click icon to add number only from picture folder ‘AZ Graphics’ </a:t>
            </a:r>
            <a:endParaRPr lang="en-GB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35744" y="366184"/>
            <a:ext cx="3508772" cy="2208000"/>
          </a:xfrm>
        </p:spPr>
        <p:txBody>
          <a:bodyPr anchor="b" anchorCtr="0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GB" dirty="0"/>
          </a:p>
        </p:txBody>
      </p:sp>
      <p:sp>
        <p:nvSpPr>
          <p:cNvPr id="6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234902" y="2599716"/>
            <a:ext cx="3512799" cy="3044405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defRPr sz="3600" b="1" baseline="0">
                <a:solidFill>
                  <a:schemeClr val="accent1"/>
                </a:solidFill>
                <a:latin typeface="Arial" pitchFamily="34" charset="0"/>
                <a:cs typeface="Arial" pitchFamily="34" charset="0"/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Click to add Secondary title</a:t>
            </a: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structi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0"/>
            <a:ext cx="6858000" cy="2140138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wrap="square" lIns="403200" tIns="252000" rIns="403200" bIns="25200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Instructions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 smtClean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The depth of the legibility box can be altered up or down to fit above the last line of type.</a:t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/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Avoid covering key elements in the image with text. 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8" name="Text Placeholder 8"/>
          <p:cNvSpPr>
            <a:spLocks noGrp="1"/>
          </p:cNvSpPr>
          <p:nvPr>
            <p:ph type="body" sz="quarter" idx="14"/>
          </p:nvPr>
        </p:nvSpPr>
        <p:spPr>
          <a:xfrm>
            <a:off x="232200" y="2347200"/>
            <a:ext cx="5030100" cy="5899200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699654"/>
          </a:xfrm>
          <a:solidFill>
            <a:schemeClr val="tx2">
              <a:alpha val="80000"/>
            </a:schemeClr>
          </a:solidFill>
        </p:spPr>
        <p:txBody>
          <a:bodyPr lIns="403200" tIns="320400" rIns="403200" bIns="320400">
            <a:sp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872000"/>
          </a:xfrm>
          <a:solidFill>
            <a:schemeClr val="tx2">
              <a:alpha val="80000"/>
            </a:schemeClr>
          </a:solidFill>
        </p:spPr>
        <p:txBody>
          <a:bodyPr lIns="403200" tIns="320400" rIns="403200" bIns="320400">
            <a:no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72001"/>
            <a:ext cx="6858000" cy="79440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"/>
            <a:ext cx="6858000" cy="794403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477013"/>
            <a:ext cx="6858000" cy="2667019"/>
          </a:xfrm>
          <a:prstGeom prst="rect">
            <a:avLst/>
          </a:prstGeom>
          <a:solidFill>
            <a:schemeClr val="tx2">
              <a:alpha val="80000"/>
            </a:schemeClr>
          </a:solidFill>
        </p:spPr>
        <p:txBody>
          <a:bodyPr lIns="403200" tIns="180000" rIns="403200" bIns="180000" anchor="b" anchorCtr="0">
            <a:no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depth of the legibility box can be altered up or down to fit above the last line of type.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3238497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struction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0" y="0"/>
            <a:ext cx="6858000" cy="2140138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wrap="square" lIns="403200" tIns="252000" rIns="403200" bIns="252000" rtlCol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 smtClean="0">
                <a:solidFill>
                  <a:srgbClr val="FFFFFF"/>
                </a:solidFill>
              </a:rPr>
              <a:t>Instructions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400" dirty="0" smtClean="0">
              <a:solidFill>
                <a:srgbClr val="FFFFFF"/>
              </a:solidFill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400" dirty="0" smtClean="0">
                <a:solidFill>
                  <a:srgbClr val="FFFFFF"/>
                </a:solidFill>
              </a:rPr>
              <a:t>The depth of the legibility box can be altered up or down to fit above the last line of type.</a:t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/>
            </a:r>
            <a:br>
              <a:rPr lang="en-US" sz="1400" dirty="0" smtClean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Avoid covering key elements in the image with text. </a:t>
            </a:r>
            <a:endParaRPr lang="en-US" sz="18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699654"/>
          </a:xfrm>
          <a:solidFill>
            <a:schemeClr val="tx1">
              <a:alpha val="60000"/>
            </a:schemeClr>
          </a:solidFill>
        </p:spPr>
        <p:txBody>
          <a:bodyPr lIns="403200" tIns="320400" rIns="403200" bIns="320400">
            <a:sp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6858000" cy="1872000"/>
          </a:xfrm>
          <a:solidFill>
            <a:schemeClr val="tx1">
              <a:alpha val="60000"/>
            </a:schemeClr>
          </a:solidFill>
        </p:spPr>
        <p:txBody>
          <a:bodyPr lIns="403200" tIns="320400" rIns="403200" bIns="320400">
            <a:noAutofit/>
          </a:bodyPr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72001"/>
            <a:ext cx="6858000" cy="794403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1"/>
            <a:ext cx="6858000" cy="794403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>
            <a:sp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legibility box will resize automatically when adding more lines.</a:t>
            </a:r>
          </a:p>
        </p:txBody>
      </p:sp>
      <p:sp>
        <p:nvSpPr>
          <p:cNvPr id="3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5334029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477013"/>
            <a:ext cx="6858000" cy="2668800"/>
          </a:xfrm>
          <a:prstGeom prst="rect">
            <a:avLst/>
          </a:prstGeom>
          <a:solidFill>
            <a:schemeClr val="tx1">
              <a:alpha val="60000"/>
            </a:schemeClr>
          </a:solidFill>
        </p:spPr>
        <p:txBody>
          <a:bodyPr lIns="403200" tIns="180000" rIns="403200" bIns="180000" anchor="b" anchorCtr="0">
            <a:noAutofit/>
          </a:bodyPr>
          <a:lstStyle>
            <a:lvl1pPr marL="0" indent="0">
              <a:defRPr sz="1400" baseline="0">
                <a:solidFill>
                  <a:schemeClr val="bg1"/>
                </a:solidFill>
                <a:latin typeface="Arial" pitchFamily="34" charset="0"/>
              </a:defRPr>
            </a:lvl1pPr>
          </a:lstStyle>
          <a:p>
            <a:pPr lvl="0"/>
            <a:r>
              <a:rPr lang="en-US" dirty="0" smtClean="0"/>
              <a:t>Click to add body text. The depth of the legibility box can be altered up or down to fit above the last line of type.</a:t>
            </a:r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-24" y="2571742"/>
            <a:ext cx="5411410" cy="1809745"/>
          </a:xfrm>
          <a:prstGeom prst="rect">
            <a:avLst/>
          </a:prstGeom>
        </p:spPr>
        <p:txBody>
          <a:bodyPr/>
          <a:lstStyle>
            <a:lvl1pPr>
              <a:buFontTx/>
              <a:buNone/>
              <a:defRPr sz="1400" b="1" baseline="0">
                <a:latin typeface="Arial" pitchFamily="34" charset="0"/>
                <a:cs typeface="Arial" pitchFamily="34" charset="0"/>
              </a:defRPr>
            </a:lvl1pPr>
            <a:lvl2pPr>
              <a:buNone/>
              <a:defRPr sz="1400" b="1"/>
            </a:lvl2pPr>
          </a:lstStyle>
          <a:p>
            <a:pPr lvl="0"/>
            <a:r>
              <a:rPr lang="en-US" dirty="0" smtClean="0"/>
              <a:t>How to insert a background image:</a:t>
            </a:r>
            <a:br>
              <a:rPr lang="en-US" dirty="0" smtClean="0"/>
            </a:br>
            <a:r>
              <a:rPr lang="en-US" dirty="0" smtClean="0"/>
              <a:t>1. Using the mouse right click the white space &gt; Select ‘Format Background’ </a:t>
            </a:r>
            <a:br>
              <a:rPr lang="en-US" dirty="0" smtClean="0"/>
            </a:br>
            <a:r>
              <a:rPr lang="en-US" dirty="0" smtClean="0"/>
              <a:t>2. Tick ‘Picture or texture fill’ </a:t>
            </a:r>
            <a:br>
              <a:rPr lang="en-US" dirty="0" smtClean="0"/>
            </a:br>
            <a:r>
              <a:rPr lang="en-US" dirty="0" smtClean="0"/>
              <a:t>3. Click the ‘File’ button </a:t>
            </a:r>
            <a:br>
              <a:rPr lang="en-US" dirty="0" smtClean="0"/>
            </a:br>
            <a:r>
              <a:rPr lang="en-US" dirty="0" smtClean="0"/>
              <a:t>4. Select your picture, click ‘Insert’ &gt; ‘Close’ </a:t>
            </a:r>
            <a:br>
              <a:rPr lang="en-US" dirty="0" smtClean="0"/>
            </a:br>
            <a:r>
              <a:rPr lang="en-US" dirty="0" smtClean="0"/>
              <a:t>5. Remove this textbox when ready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35744" y="2347385"/>
            <a:ext cx="5029200" cy="5901267"/>
          </a:xfrm>
        </p:spPr>
        <p:txBody>
          <a:bodyPr/>
          <a:lstStyle>
            <a:lvl1pPr marL="266400" indent="-266400">
              <a:buClr>
                <a:schemeClr val="tx2"/>
              </a:buClr>
              <a:buFont typeface="Arial" pitchFamily="34" charset="0"/>
              <a:buChar char="•"/>
              <a:defRPr sz="1800">
                <a:latin typeface="Arial" pitchFamily="34" charset="0"/>
                <a:cs typeface="Arial" pitchFamily="34" charset="0"/>
              </a:defRPr>
            </a:lvl1pPr>
            <a:lvl2pPr>
              <a:defRPr sz="1800"/>
            </a:lvl2pPr>
            <a:lvl3pPr>
              <a:defRPr sz="1600" baseline="0">
                <a:latin typeface="Arial" pitchFamily="34" charset="0"/>
                <a:cs typeface="Arial" pitchFamily="34" charset="0"/>
              </a:defRPr>
            </a:lvl3pPr>
            <a:lvl4pPr marL="622800" indent="-180000">
              <a:defRPr sz="1600">
                <a:latin typeface="Arial" pitchFamily="34" charset="0"/>
                <a:cs typeface="Arial" pitchFamily="34" charset="0"/>
              </a:defRPr>
            </a:lvl4pPr>
            <a:lvl5pPr marL="622800">
              <a:defRPr sz="1600">
                <a:latin typeface="Arial" pitchFamily="34" charset="0"/>
                <a:cs typeface="Arial" pitchFamily="34" charset="0"/>
              </a:defRPr>
            </a:lvl5pPr>
            <a:lvl6pPr>
              <a:defRPr>
                <a:latin typeface="Arial" pitchFamily="34" charset="0"/>
                <a:cs typeface="Arial" pitchFamily="34" charset="0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2 right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2496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9"/>
          <p:cNvSpPr>
            <a:spLocks noGrp="1"/>
          </p:cNvSpPr>
          <p:nvPr>
            <p:ph sz="quarter" idx="16"/>
          </p:nvPr>
        </p:nvSpPr>
        <p:spPr>
          <a:xfrm>
            <a:off x="3377243" y="5130804"/>
            <a:ext cx="2970000" cy="2496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33750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2" name="Content Placeholder 9"/>
          <p:cNvSpPr>
            <a:spLocks noGrp="1"/>
          </p:cNvSpPr>
          <p:nvPr>
            <p:ph sz="quarter" idx="15"/>
          </p:nvPr>
        </p:nvSpPr>
        <p:spPr>
          <a:xfrm>
            <a:off x="232200" y="2347200"/>
            <a:ext cx="2970000" cy="5280000"/>
          </a:xfrm>
        </p:spPr>
        <p:txBody>
          <a:bodyPr/>
          <a:lstStyle>
            <a:lvl1pPr marL="180000" indent="-180000"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5"/>
          </p:nvPr>
        </p:nvSpPr>
        <p:spPr>
          <a:xfrm>
            <a:off x="24516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9" name="Content Placeholder 18"/>
          <p:cNvSpPr>
            <a:spLocks noGrp="1"/>
          </p:cNvSpPr>
          <p:nvPr>
            <p:ph sz="quarter" idx="16"/>
          </p:nvPr>
        </p:nvSpPr>
        <p:spPr>
          <a:xfrm>
            <a:off x="4665600" y="2347200"/>
            <a:ext cx="2006100" cy="5280000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ody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32201" y="366184"/>
            <a:ext cx="6311504" cy="68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0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232200" y="1046400"/>
            <a:ext cx="6312600" cy="681600"/>
          </a:xfrm>
        </p:spPr>
        <p:txBody>
          <a:bodyPr/>
          <a:lstStyle>
            <a:lvl1pPr marL="0" indent="0">
              <a:buNone/>
              <a:defRPr sz="2800" b="1" baseline="0">
                <a:solidFill>
                  <a:schemeClr val="accent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dirty="0" smtClean="0"/>
              <a:t>Click to add Secondary title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234900" y="4953004"/>
            <a:ext cx="5030100" cy="2674197"/>
          </a:xfrm>
        </p:spPr>
        <p:txBody>
          <a:bodyPr/>
          <a:lstStyle>
            <a:lvl1pPr>
              <a:buFont typeface="Arial" pitchFamily="34" charset="0"/>
              <a:buChar char="•"/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1" name="Text Placeholder 8"/>
          <p:cNvSpPr>
            <a:spLocks noGrp="1"/>
          </p:cNvSpPr>
          <p:nvPr>
            <p:ph type="body" sz="quarter" idx="17"/>
          </p:nvPr>
        </p:nvSpPr>
        <p:spPr>
          <a:xfrm>
            <a:off x="232200" y="2347200"/>
            <a:ext cx="5030100" cy="2415301"/>
          </a:xfrm>
        </p:spPr>
        <p:txBody>
          <a:bodyPr/>
          <a:lstStyle>
            <a:lvl1pPr marL="0" indent="0">
              <a:buNone/>
              <a:defRPr sz="18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pPr>
              <a:defRPr/>
            </a:pPr>
            <a:fld id="{1748D8EB-9301-403A-889B-E8DDB32CFF4A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US" smtClean="0"/>
              <a:t>Author | 00 Month Year</a:t>
            </a:r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2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6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theme" Target="../theme/theme7.xml"/><Relationship Id="rId5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2201" y="366184"/>
            <a:ext cx="6311504" cy="6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35744" y="2347385"/>
            <a:ext cx="5029200" cy="5901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 smtClean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964" y="8472000"/>
            <a:ext cx="350044" cy="4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000" tIns="45720" rIns="1800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1748D8EB-9301-403A-889B-E8DDB32CFF4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pic>
        <p:nvPicPr>
          <p:cNvPr id="7" name="Picture 6" descr="AZ_SYMBOL_RGB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6309900" y="8068800"/>
            <a:ext cx="351822" cy="72000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2"/>
          </p:nvPr>
        </p:nvSpPr>
        <p:spPr>
          <a:xfrm>
            <a:off x="459000" y="8472000"/>
            <a:ext cx="2484000" cy="326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Author | 00 Month Year</a:t>
            </a:r>
            <a:endParaRPr lang="sv-SE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3"/>
          </p:nvPr>
        </p:nvSpPr>
        <p:spPr>
          <a:xfrm>
            <a:off x="2943000" y="8472000"/>
            <a:ext cx="3240000" cy="326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>
                <a:solidFill>
                  <a:schemeClr val="tx2"/>
                </a:solidFill>
              </a:defRPr>
            </a:lvl1pPr>
          </a:lstStyle>
          <a:p>
            <a:r>
              <a:rPr lang="en-GB" smtClean="0"/>
              <a:t>Set area descriptor | Sub level 1</a:t>
            </a:r>
            <a:endParaRPr lang="sv-S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842" r:id="rId2"/>
    <p:sldLayoutId id="2147483935" r:id="rId3"/>
    <p:sldLayoutId id="2147483854" r:id="rId4"/>
    <p:sldLayoutId id="2147483844" r:id="rId5"/>
    <p:sldLayoutId id="2147483955" r:id="rId6"/>
    <p:sldLayoutId id="2147483957" r:id="rId7"/>
    <p:sldLayoutId id="2147483853" r:id="rId8"/>
    <p:sldLayoutId id="2147483956" r:id="rId9"/>
    <p:sldLayoutId id="2147483954" r:id="rId10"/>
    <p:sldLayoutId id="2147483953" r:id="rId11"/>
    <p:sldLayoutId id="2147483948" r:id="rId12"/>
    <p:sldLayoutId id="2147483947" r:id="rId13"/>
    <p:sldLayoutId id="2147483855" r:id="rId14"/>
    <p:sldLayoutId id="2147483852" r:id="rId15"/>
    <p:sldLayoutId id="2147483847" r:id="rId16"/>
    <p:sldLayoutId id="2147483958" r:id="rId17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000" indent="-180000" algn="l" rtl="0" eaLnBrk="1" fontAlgn="base" hangingPunct="1">
        <a:spcBef>
          <a:spcPct val="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60000" indent="-180000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-"/>
        <a:defRPr>
          <a:solidFill>
            <a:schemeClr val="tx1"/>
          </a:solidFill>
          <a:latin typeface="Arial" pitchFamily="34" charset="0"/>
          <a:cs typeface="Arial" pitchFamily="34" charset="0"/>
        </a:defRPr>
      </a:lvl2pPr>
      <a:lvl3pPr marL="622300" indent="-180975" algn="l" rtl="0" eaLnBrk="1" fontAlgn="base" hangingPunct="1">
        <a:spcBef>
          <a:spcPct val="0"/>
        </a:spcBef>
        <a:spcAft>
          <a:spcPct val="0"/>
        </a:spcAft>
        <a:buFont typeface="Arial" pitchFamily="34" charset="0"/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3pPr>
      <a:lvl4pPr marL="622800" indent="-180000" algn="l" rtl="0" eaLnBrk="1" fontAlgn="base" hangingPunct="1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4pPr>
      <a:lvl5pPr marL="622800" indent="-180000" algn="l" rtl="0" eaLnBrk="1" fontAlgn="base" hangingPunct="1">
        <a:spcBef>
          <a:spcPct val="0"/>
        </a:spcBef>
        <a:spcAft>
          <a:spcPct val="0"/>
        </a:spcAft>
        <a:buChar char="•"/>
        <a:defRPr sz="1600">
          <a:solidFill>
            <a:schemeClr val="tx1"/>
          </a:solidFill>
          <a:latin typeface="Arial" pitchFamily="34" charset="0"/>
          <a:cs typeface="Arial" pitchFamily="34" charset="0"/>
        </a:defRPr>
      </a:lvl5pPr>
      <a:lvl6pPr marL="16208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0780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25352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2992438" indent="-176213" algn="l" rtl="0" eaLnBrk="1" fontAlgn="base" hangingPunct="1">
        <a:spcBef>
          <a:spcPct val="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18000" anchor="t" anchorCtr="0"/>
          <a:lstStyle/>
          <a:p>
            <a:pPr>
              <a:defRPr/>
            </a:pPr>
            <a:endParaRPr lang="en-GB"/>
          </a:p>
        </p:txBody>
      </p:sp>
      <p:sp>
        <p:nvSpPr>
          <p:cNvPr id="1126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80964" y="8324851"/>
            <a:ext cx="350044" cy="46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8000" rIns="18000"/>
          <a:lstStyle/>
          <a:p>
            <a:pPr algn="r">
              <a:defRPr/>
            </a:pPr>
            <a:endParaRPr lang="en-GB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7" r:id="rId2"/>
    <p:sldLayoutId id="2147483873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5" name="Rectangle 7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1" r:id="rId1"/>
    <p:sldLayoutId id="2147483857" r:id="rId2"/>
    <p:sldLayoutId id="2147483862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5" name="Rectangle 5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1229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2478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68" r:id="rId2"/>
    <p:sldLayoutId id="2147483884" r:id="rId3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  <a:cs typeface="+mn-cs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  <a:cs typeface="+mn-cs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  <a:cs typeface="+mn-cs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3508772" cy="2205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title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defRPr sz="50000" b="1">
          <a:solidFill>
            <a:schemeClr val="accent1"/>
          </a:solidFill>
          <a:latin typeface="+mn-lt"/>
          <a:ea typeface="+mn-ea"/>
          <a:cs typeface="+mn-cs"/>
        </a:defRPr>
      </a:lvl1pPr>
      <a:lvl2pPr marL="179388" indent="-177800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2pPr>
      <a:lvl3pPr marL="455613" indent="-96838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Font typeface="Arial" charset="0"/>
        <a:buChar char="-"/>
        <a:defRPr sz="50000" b="1">
          <a:solidFill>
            <a:schemeClr val="accent1"/>
          </a:solidFill>
          <a:latin typeface="+mn-lt"/>
        </a:defRPr>
      </a:lvl3pPr>
      <a:lvl4pPr marL="808038" indent="-173038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4pPr>
      <a:lvl5pPr marL="1163638" indent="-176213" algn="r" rtl="0" eaLnBrk="0" fontAlgn="base" hangingPunct="0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5pPr>
      <a:lvl6pPr marL="16208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6pPr>
      <a:lvl7pPr marL="20780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7pPr>
      <a:lvl8pPr marL="25352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8pPr>
      <a:lvl9pPr marL="2992438" indent="-176213" algn="r" rtl="0" fontAlgn="base">
        <a:lnSpc>
          <a:spcPct val="85000"/>
        </a:lnSpc>
        <a:spcBef>
          <a:spcPct val="0"/>
        </a:spcBef>
        <a:spcAft>
          <a:spcPct val="0"/>
        </a:spcAft>
        <a:buChar char="•"/>
        <a:defRPr sz="50000" b="1">
          <a:solidFill>
            <a:schemeClr val="accent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1538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38" r:id="rId2"/>
    <p:sldLayoutId id="2147483943" r:id="rId3"/>
    <p:sldLayoutId id="2147483944" r:id="rId4"/>
    <p:sldLayoutId id="2147483945" r:id="rId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35744" y="366184"/>
            <a:ext cx="6311504" cy="4205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6" r:id="rId1"/>
    <p:sldLayoutId id="2147483949" r:id="rId2"/>
    <p:sldLayoutId id="2147483950" r:id="rId3"/>
    <p:sldLayoutId id="2147483951" r:id="rId4"/>
    <p:sldLayoutId id="2147483952" r:id="rId5"/>
  </p:sldLayoutIdLst>
  <p:hf hdr="0"/>
  <p:txStyles>
    <p:titleStyle>
      <a:lvl1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2pPr>
      <a:lvl3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3pPr>
      <a:lvl4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4pPr>
      <a:lvl5pPr algn="l" rtl="0" eaLnBrk="0" fontAlgn="base" hangingPunct="0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5pPr>
      <a:lvl6pPr marL="4572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6pPr>
      <a:lvl7pPr marL="9144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7pPr>
      <a:lvl8pPr marL="13716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8pPr>
      <a:lvl9pPr marL="1828800" algn="l" rtl="0" fontAlgn="base">
        <a:lnSpc>
          <a:spcPct val="95000"/>
        </a:lnSpc>
        <a:spcBef>
          <a:spcPct val="0"/>
        </a:spcBef>
        <a:spcAft>
          <a:spcPct val="0"/>
        </a:spcAft>
        <a:defRPr sz="36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0"/>
        </a:spcBef>
        <a:spcAft>
          <a:spcPct val="0"/>
        </a:spcAft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179388" indent="-177800" algn="l" rtl="0" eaLnBrk="0" fontAlgn="base" hangingPunct="0">
        <a:spcBef>
          <a:spcPct val="0"/>
        </a:spcBef>
        <a:spcAft>
          <a:spcPct val="0"/>
        </a:spcAft>
        <a:buChar char="•"/>
        <a:defRPr b="1">
          <a:solidFill>
            <a:schemeClr val="tx1"/>
          </a:solidFill>
          <a:latin typeface="+mn-lt"/>
        </a:defRPr>
      </a:lvl2pPr>
      <a:lvl3pPr marL="455613" indent="-96838" algn="l" rtl="0" eaLnBrk="0" fontAlgn="base" hangingPunct="0">
        <a:spcBef>
          <a:spcPct val="0"/>
        </a:spcBef>
        <a:spcAft>
          <a:spcPct val="0"/>
        </a:spcAft>
        <a:buFont typeface="Arial" charset="0"/>
        <a:buChar char="-"/>
        <a:defRPr b="1">
          <a:solidFill>
            <a:schemeClr val="tx1"/>
          </a:solidFill>
          <a:latin typeface="+mn-lt"/>
        </a:defRPr>
      </a:lvl3pPr>
      <a:lvl4pPr marL="808038" indent="-173038" algn="l" rtl="0" eaLnBrk="0" fontAlgn="base" hangingPunct="0">
        <a:spcBef>
          <a:spcPct val="0"/>
        </a:spcBef>
        <a:spcAft>
          <a:spcPct val="0"/>
        </a:spcAft>
        <a:buChar char="•"/>
        <a:defRPr sz="1600" b="1">
          <a:solidFill>
            <a:schemeClr val="tx1"/>
          </a:solidFill>
          <a:latin typeface="+mn-lt"/>
        </a:defRPr>
      </a:lvl4pPr>
      <a:lvl5pPr marL="1163638" indent="-176213" algn="l" rtl="0" eaLnBrk="0" fontAlgn="base" hangingPunct="0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5pPr>
      <a:lvl6pPr marL="16208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6pPr>
      <a:lvl7pPr marL="20780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7pPr>
      <a:lvl8pPr marL="25352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8pPr>
      <a:lvl9pPr marL="2992438" indent="-176213" algn="l" rtl="0" fontAlgn="base">
        <a:spcBef>
          <a:spcPct val="0"/>
        </a:spcBef>
        <a:spcAft>
          <a:spcPct val="0"/>
        </a:spcAft>
        <a:buChar char="•"/>
        <a:defRPr sz="14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tmp27F4.tmp"/>
          <p:cNvPicPr>
            <a:picLocks/>
          </p:cNvPicPr>
          <p:nvPr/>
        </p:nvPicPr>
        <p:blipFill>
          <a:blip r:embed="rId2" cstate="print"/>
          <a:srcRect l="2377" t="3525" r="70353" b="33955"/>
          <a:stretch>
            <a:fillRect/>
          </a:stretch>
        </p:blipFill>
        <p:spPr>
          <a:xfrm>
            <a:off x="188642" y="1259632"/>
            <a:ext cx="3168351" cy="3528392"/>
          </a:xfrm>
          <a:prstGeom prst="rect">
            <a:avLst/>
          </a:prstGeom>
        </p:spPr>
      </p:pic>
      <p:sp>
        <p:nvSpPr>
          <p:cNvPr id="8" name="Date Placeholder 4"/>
          <p:cNvSpPr txBox="1">
            <a:spLocks/>
          </p:cNvSpPr>
          <p:nvPr/>
        </p:nvSpPr>
        <p:spPr>
          <a:xfrm rot="16200000">
            <a:off x="-1107503" y="2339752"/>
            <a:ext cx="288032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FGFR2 mRNA (normalised log</a:t>
            </a:r>
            <a:r>
              <a:rPr kumimoji="0" lang="sv-SE" sz="1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sv-SE" sz="1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counts)</a:t>
            </a:r>
            <a:endParaRPr kumimoji="0" lang="sv-SE" sz="1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Picture 8" descr="tmp667B.tmp"/>
          <p:cNvPicPr>
            <a:picLocks/>
          </p:cNvPicPr>
          <p:nvPr/>
        </p:nvPicPr>
        <p:blipFill>
          <a:blip r:embed="rId3" cstate="print"/>
          <a:srcRect l="3514" t="3812" r="70352" b="25331"/>
          <a:stretch>
            <a:fillRect/>
          </a:stretch>
        </p:blipFill>
        <p:spPr>
          <a:xfrm>
            <a:off x="3429001" y="1259632"/>
            <a:ext cx="3096344" cy="4176464"/>
          </a:xfrm>
          <a:prstGeom prst="rect">
            <a:avLst/>
          </a:prstGeom>
        </p:spPr>
      </p:pic>
      <p:sp>
        <p:nvSpPr>
          <p:cNvPr id="10" name="Date Placeholder 4"/>
          <p:cNvSpPr txBox="1">
            <a:spLocks/>
          </p:cNvSpPr>
          <p:nvPr/>
        </p:nvSpPr>
        <p:spPr>
          <a:xfrm rot="16200000">
            <a:off x="1988840" y="2339753"/>
            <a:ext cx="2880320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FGFR3</a:t>
            </a:r>
            <a:r>
              <a:rPr kumimoji="0" lang="sv-SE" sz="100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</a:t>
            </a:r>
            <a:r>
              <a:rPr kumimoji="0" lang="sv-SE" sz="1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mRNA (normalised log</a:t>
            </a:r>
            <a:r>
              <a:rPr kumimoji="0" lang="sv-SE" sz="100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2</a:t>
            </a:r>
            <a:r>
              <a:rPr kumimoji="0" lang="sv-SE" sz="1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 counts)</a:t>
            </a:r>
            <a:endParaRPr kumimoji="0" lang="sv-SE" sz="1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836713" y="4716016"/>
            <a:ext cx="7200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" name="Straight Connector 11"/>
          <p:cNvCxnSpPr/>
          <p:nvPr/>
        </p:nvCxnSpPr>
        <p:spPr bwMode="auto">
          <a:xfrm>
            <a:off x="1628801" y="4716016"/>
            <a:ext cx="16561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764704" y="4716017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Sensitive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1988841" y="4727050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Resistant</a:t>
            </a:r>
            <a:endParaRPr lang="en-GB" sz="1200" dirty="0"/>
          </a:p>
        </p:txBody>
      </p:sp>
      <p:cxnSp>
        <p:nvCxnSpPr>
          <p:cNvPr id="15" name="Straight Connector 14"/>
          <p:cNvCxnSpPr/>
          <p:nvPr/>
        </p:nvCxnSpPr>
        <p:spPr bwMode="auto">
          <a:xfrm>
            <a:off x="3933057" y="4860032"/>
            <a:ext cx="720080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/>
          <p:nvPr/>
        </p:nvCxnSpPr>
        <p:spPr bwMode="auto">
          <a:xfrm>
            <a:off x="4725144" y="4860032"/>
            <a:ext cx="165618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3861049" y="4860034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Sensitive</a:t>
            </a:r>
            <a:endParaRPr lang="en-GB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5085184" y="4871066"/>
            <a:ext cx="9361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Resistant</a:t>
            </a:r>
            <a:endParaRPr lang="en-GB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251520" y="260649"/>
            <a:ext cx="45365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S2 Fig. 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F0AB00"/>
      </a:lt2>
      <a:accent1>
        <a:srgbClr val="830051"/>
      </a:accent1>
      <a:accent2>
        <a:srgbClr val="4B306A"/>
      </a:accent2>
      <a:accent3>
        <a:srgbClr val="F0AB00"/>
      </a:accent3>
      <a:accent4>
        <a:srgbClr val="7AB800"/>
      </a:accent4>
      <a:accent5>
        <a:srgbClr val="00ADD0"/>
      </a:accent5>
      <a:accent6>
        <a:srgbClr val="C7C2BA"/>
      </a:accent6>
      <a:hlink>
        <a:srgbClr val="4B306A"/>
      </a:hlink>
      <a:folHlink>
        <a:srgbClr val="C7C2BA"/>
      </a:folHlink>
    </a:clrScheme>
    <a:fontScheme name="tes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1800" b="1" i="0" u="none" strike="noStrike" cap="none" normalizeH="0" baseline="0" dirty="0" err="1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F0AB00"/>
        </a:lt2>
        <a:accent1>
          <a:srgbClr val="830051"/>
        </a:accent1>
        <a:accent2>
          <a:srgbClr val="4B306A"/>
        </a:accent2>
        <a:accent3>
          <a:srgbClr val="F0AB00"/>
        </a:accent3>
        <a:accent4>
          <a:srgbClr val="7AB800"/>
        </a:accent4>
        <a:accent5>
          <a:srgbClr val="00ADD0"/>
        </a:accent5>
        <a:accent6>
          <a:srgbClr val="C7C2BA"/>
        </a:accent6>
        <a:hlink>
          <a:srgbClr val="4B306A"/>
        </a:hlink>
        <a:folHlink>
          <a:srgbClr val="C7C2B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vider Mulberr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2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ivider Purple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ivider Gold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6_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Divider White">
  <a:themeElements>
    <a:clrScheme name="Ast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3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Legibility Box Mulberr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4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Legibility Box Grey">
  <a:themeElements>
    <a:clrScheme name="AstraZeneca">
      <a:dk1>
        <a:srgbClr val="000000"/>
      </a:dk1>
      <a:lt1>
        <a:srgbClr val="FFFFFF"/>
      </a:lt1>
      <a:dk2>
        <a:srgbClr val="830051"/>
      </a:dk2>
      <a:lt2>
        <a:srgbClr val="C7C2BA"/>
      </a:lt2>
      <a:accent1>
        <a:srgbClr val="4B306A"/>
      </a:accent1>
      <a:accent2>
        <a:srgbClr val="F0AB00"/>
      </a:accent2>
      <a:accent3>
        <a:srgbClr val="FFFFFF"/>
      </a:accent3>
      <a:accent4>
        <a:srgbClr val="000000"/>
      </a:accent4>
      <a:accent5>
        <a:srgbClr val="C7C2BA"/>
      </a:accent5>
      <a:accent6>
        <a:srgbClr val="D99B00"/>
      </a:accent6>
      <a:hlink>
        <a:srgbClr val="7AB800"/>
      </a:hlink>
      <a:folHlink>
        <a:srgbClr val="00ADD0"/>
      </a:folHlink>
    </a:clrScheme>
    <a:fontScheme name="5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straZeneca">
        <a:dk1>
          <a:srgbClr val="000000"/>
        </a:dk1>
        <a:lt1>
          <a:srgbClr val="FFFFFF"/>
        </a:lt1>
        <a:dk2>
          <a:srgbClr val="830051"/>
        </a:dk2>
        <a:lt2>
          <a:srgbClr val="C7C2BA"/>
        </a:lt2>
        <a:accent1>
          <a:srgbClr val="4B306A"/>
        </a:accent1>
        <a:accent2>
          <a:srgbClr val="F0AB00"/>
        </a:accent2>
        <a:accent3>
          <a:srgbClr val="FFFFFF"/>
        </a:accent3>
        <a:accent4>
          <a:srgbClr val="000000"/>
        </a:accent4>
        <a:accent5>
          <a:srgbClr val="C7C2BA"/>
        </a:accent5>
        <a:accent6>
          <a:srgbClr val="D99B00"/>
        </a:accent6>
        <a:hlink>
          <a:srgbClr val="7AB800"/>
        </a:hlink>
        <a:folHlink>
          <a:srgbClr val="00ADD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41</TotalTime>
  <Words>21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Blank</vt:lpstr>
      <vt:lpstr>Divider Mulberry</vt:lpstr>
      <vt:lpstr>Divider Purple</vt:lpstr>
      <vt:lpstr>Divider Gold</vt:lpstr>
      <vt:lpstr>Divider White</vt:lpstr>
      <vt:lpstr>Legibility Box Mulberry</vt:lpstr>
      <vt:lpstr>Legibility Box Grey</vt:lpstr>
      <vt:lpstr>Slide 1</vt:lpstr>
    </vt:vector>
  </TitlesOfParts>
  <Company>AstraZeneca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Claire Rooney</dc:creator>
  <dc:description>For both external and internal use</dc:description>
  <cp:lastModifiedBy>Claire Rooney</cp:lastModifiedBy>
  <cp:revision>7</cp:revision>
  <dcterms:created xsi:type="dcterms:W3CDTF">2015-08-25T13:36:33Z</dcterms:created>
  <dcterms:modified xsi:type="dcterms:W3CDTF">2015-12-14T20:24:12Z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1.4</vt:lpwstr>
  </property>
</Properties>
</file>