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39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206438" y="2499465"/>
            <a:ext cx="6484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S3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Productive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progeny virus production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more than 5 weeks after ANDV-infection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lung tissue </a:t>
            </a: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model.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Levels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 progeny viruses detected in basolateral supernatant over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time.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 mean ± SEM of three independent experiments.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each experiment two infected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models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were 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analyzed. FFU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focus forming units. dpi; days post infection.</a:t>
            </a:r>
            <a:endParaRPr lang="sv-S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Bildobjekt 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" t="5351" r="30610" b="33274"/>
          <a:stretch/>
        </p:blipFill>
        <p:spPr bwMode="auto">
          <a:xfrm>
            <a:off x="457200" y="601348"/>
            <a:ext cx="2418839" cy="167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2257</TotalTime>
  <Words>61</Words>
  <Application>Microsoft Office PowerPoint</Application>
  <PresentationFormat>Bildspel på skärmen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PowerPoint-presentation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Shawon Gupta</dc:creator>
  <cp:lastModifiedBy>Jonas Klingström</cp:lastModifiedBy>
  <cp:revision>115</cp:revision>
  <cp:lastPrinted>2015-05-20T09:56:58Z</cp:lastPrinted>
  <dcterms:created xsi:type="dcterms:W3CDTF">2012-05-16T12:12:27Z</dcterms:created>
  <dcterms:modified xsi:type="dcterms:W3CDTF">2016-02-12T12:14:48Z</dcterms:modified>
</cp:coreProperties>
</file>