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39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ktangel 14"/>
          <p:cNvSpPr/>
          <p:nvPr/>
        </p:nvSpPr>
        <p:spPr>
          <a:xfrm>
            <a:off x="2608488" y="1880173"/>
            <a:ext cx="52045" cy="47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 18"/>
          <p:cNvSpPr/>
          <p:nvPr/>
        </p:nvSpPr>
        <p:spPr>
          <a:xfrm>
            <a:off x="2616714" y="1878524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 20"/>
          <p:cNvSpPr/>
          <p:nvPr/>
        </p:nvSpPr>
        <p:spPr>
          <a:xfrm>
            <a:off x="2619372" y="1123952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 25"/>
          <p:cNvSpPr/>
          <p:nvPr/>
        </p:nvSpPr>
        <p:spPr>
          <a:xfrm>
            <a:off x="345000" y="2552419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Rektangel 28"/>
          <p:cNvSpPr/>
          <p:nvPr/>
        </p:nvSpPr>
        <p:spPr>
          <a:xfrm>
            <a:off x="345000" y="1618968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ktangel 29"/>
          <p:cNvSpPr/>
          <p:nvPr/>
        </p:nvSpPr>
        <p:spPr>
          <a:xfrm>
            <a:off x="345000" y="685800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ktangel 1"/>
          <p:cNvSpPr/>
          <p:nvPr/>
        </p:nvSpPr>
        <p:spPr>
          <a:xfrm>
            <a:off x="212393" y="5393647"/>
            <a:ext cx="6395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S4 Fig.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Levels of IP-10, IL-6, IL-8 and RANTES in supernatants from infected and uninfected models.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Data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are presented as </a:t>
            </a:r>
            <a:r>
              <a:rPr lang="en-US" sz="12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pg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/ml.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 represent mean ± SEM of three independent experiments. In each experiment two infected and two uninfected models were analyzed. dpi; days post infection.</a:t>
            </a:r>
            <a:endParaRPr lang="sv-SE" sz="1200" dirty="0"/>
          </a:p>
        </p:txBody>
      </p:sp>
      <p:sp>
        <p:nvSpPr>
          <p:cNvPr id="24" name="Rektangel 23"/>
          <p:cNvSpPr/>
          <p:nvPr/>
        </p:nvSpPr>
        <p:spPr>
          <a:xfrm>
            <a:off x="601980" y="1619250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 24"/>
          <p:cNvSpPr/>
          <p:nvPr/>
        </p:nvSpPr>
        <p:spPr>
          <a:xfrm>
            <a:off x="605790" y="680280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ktangel 30"/>
          <p:cNvSpPr/>
          <p:nvPr/>
        </p:nvSpPr>
        <p:spPr>
          <a:xfrm>
            <a:off x="598170" y="2550990"/>
            <a:ext cx="36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3" name="Bildobjekt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00" y="304800"/>
            <a:ext cx="306705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Bildobjekt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021" y="309815"/>
            <a:ext cx="304800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Bildobjekt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851731"/>
            <a:ext cx="306705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Bildobjekt 3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851731"/>
            <a:ext cx="306705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</TotalTime>
  <Words>54</Words>
  <Application>Microsoft Office PowerPoint</Application>
  <PresentationFormat>Bildspel på skärmen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PowerPoint-presentation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Shawon Gupta</dc:creator>
  <cp:lastModifiedBy>Jonas Klingström</cp:lastModifiedBy>
  <cp:revision>122</cp:revision>
  <dcterms:created xsi:type="dcterms:W3CDTF">2012-05-16T12:12:27Z</dcterms:created>
  <dcterms:modified xsi:type="dcterms:W3CDTF">2016-02-12T12:14:14Z</dcterms:modified>
</cp:coreProperties>
</file>