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44693606064451E-2"/>
          <c:y val="0.10022295129775445"/>
          <c:w val="0.58755264993982859"/>
          <c:h val="0.79962540099154278"/>
        </c:manualLayout>
      </c:layout>
      <c:pieChart>
        <c:varyColors val="1"/>
        <c:ser>
          <c:idx val="0"/>
          <c:order val="0"/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rgbClr val="C9493B"/>
              </a:solidFill>
            </c:spPr>
          </c:dPt>
          <c:dPt>
            <c:idx val="4"/>
            <c:bubble3D val="0"/>
            <c:spPr>
              <a:solidFill>
                <a:srgbClr val="DF9189"/>
              </a:solidFill>
            </c:spPr>
          </c:dPt>
          <c:dPt>
            <c:idx val="5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7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3"/>
            <c:bubble3D val="0"/>
            <c:spPr>
              <a:solidFill>
                <a:srgbClr val="92D050"/>
              </a:solidFill>
            </c:spPr>
          </c:dPt>
          <c:cat>
            <c:strRef>
              <c:f>Sheet1!$F$2:$F$15</c:f>
              <c:strCache>
                <c:ptCount val="14"/>
                <c:pt idx="0">
                  <c:v>Other</c:v>
                </c:pt>
                <c:pt idx="1">
                  <c:v>Archaea_d</c:v>
                </c:pt>
                <c:pt idx="2">
                  <c:v>Actinobacteria_p</c:v>
                </c:pt>
                <c:pt idx="3">
                  <c:v>Bifidobacteriales_o</c:v>
                </c:pt>
                <c:pt idx="4">
                  <c:v>Bifidobacteriaceae_f</c:v>
                </c:pt>
                <c:pt idx="5">
                  <c:v>Erysipelotrichaceae_f</c:v>
                </c:pt>
                <c:pt idx="6">
                  <c:v>Firmicutes_p</c:v>
                </c:pt>
                <c:pt idx="7">
                  <c:v>Lachnospiraceae_f</c:v>
                </c:pt>
                <c:pt idx="8">
                  <c:v>Streptococcaceae_f</c:v>
                </c:pt>
                <c:pt idx="9">
                  <c:v>Proteobacteria_p</c:v>
                </c:pt>
                <c:pt idx="10">
                  <c:v>Gammaproteobacteria_c</c:v>
                </c:pt>
                <c:pt idx="11">
                  <c:v>Bacteroidetes_p</c:v>
                </c:pt>
                <c:pt idx="12">
                  <c:v>Verrucomicrobiaceae_f</c:v>
                </c:pt>
                <c:pt idx="13">
                  <c:v>Cyanobacteria_p</c:v>
                </c:pt>
              </c:strCache>
            </c:strRef>
          </c:cat>
          <c:val>
            <c:numRef>
              <c:f>'D:\Mills Lab\QIIME\QIIME_Shared_Folder\USDA\2012_USDA3Q_forZac\Pyro\otus\summarize_taxa_through_plots\wf_taxa_sum\[filtered_otu_table_L6_edit.xlsx]Sheet4 (2)'!$G$2:$G$15</c:f>
              <c:numCache>
                <c:formatCode>General</c:formatCode>
                <c:ptCount val="14"/>
                <c:pt idx="0">
                  <c:v>6.6377484111800005</c:v>
                </c:pt>
                <c:pt idx="1">
                  <c:v>1.0087763542800001E-2</c:v>
                </c:pt>
                <c:pt idx="2">
                  <c:v>0.37324725108419998</c:v>
                </c:pt>
                <c:pt idx="3">
                  <c:v>29.950569958620004</c:v>
                </c:pt>
                <c:pt idx="4">
                  <c:v>11.6614546555</c:v>
                </c:pt>
                <c:pt idx="5">
                  <c:v>6.50660748512</c:v>
                </c:pt>
                <c:pt idx="6">
                  <c:v>1.2407949157666003</c:v>
                </c:pt>
                <c:pt idx="7">
                  <c:v>5.6894986381499999</c:v>
                </c:pt>
                <c:pt idx="8">
                  <c:v>1.8157974377100001</c:v>
                </c:pt>
                <c:pt idx="9">
                  <c:v>1.0592151719956002</c:v>
                </c:pt>
                <c:pt idx="10">
                  <c:v>1.2710582064</c:v>
                </c:pt>
                <c:pt idx="11">
                  <c:v>0.65570463028400006</c:v>
                </c:pt>
                <c:pt idx="12">
                  <c:v>3.02632906285E-2</c:v>
                </c:pt>
                <c:pt idx="13">
                  <c:v>0.73640673862630002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076015633915329"/>
          <c:y val="9.9129921259842518E-2"/>
          <c:w val="0.33319796302636084"/>
          <c:h val="0.8003108778069407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02AB0-F3C7-4941-ACD8-D5485B7AEA7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91F2F-A6E7-48E6-8FED-E3863DED1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61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91F2F-A6E7-48E6-8FED-E3863DED1D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5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7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3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5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9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3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5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2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DEFA0-8DDF-4272-9ACA-4134DE459C6B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FF48C-7A12-4B10-BF50-A59AAAFE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4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004195"/>
              </p:ext>
            </p:extLst>
          </p:nvPr>
        </p:nvGraphicFramePr>
        <p:xfrm>
          <a:off x="0" y="0"/>
          <a:ext cx="933334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4005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Genco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</dc:creator>
  <cp:lastModifiedBy>Zac</cp:lastModifiedBy>
  <cp:revision>3</cp:revision>
  <dcterms:created xsi:type="dcterms:W3CDTF">2012-05-11T04:12:28Z</dcterms:created>
  <dcterms:modified xsi:type="dcterms:W3CDTF">2012-08-23T21:37:41Z</dcterms:modified>
</cp:coreProperties>
</file>