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189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7634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063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294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125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046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924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258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059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169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18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3C95-6168-4EF6-B2E6-5C1702454BA3}" type="datetimeFigureOut">
              <a:rPr lang="en-CA" smtClean="0"/>
              <a:t>17/11/2015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F58CB-9A7C-4E51-AD16-0B887BEE06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909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66255" y="713982"/>
            <a:ext cx="11354295" cy="2534757"/>
            <a:chOff x="666255" y="915687"/>
            <a:chExt cx="11354295" cy="2534757"/>
          </a:xfrm>
        </p:grpSpPr>
        <p:grpSp>
          <p:nvGrpSpPr>
            <p:cNvPr id="5" name="Group 4"/>
            <p:cNvGrpSpPr/>
            <p:nvPr/>
          </p:nvGrpSpPr>
          <p:grpSpPr>
            <a:xfrm>
              <a:off x="10198359" y="2632788"/>
              <a:ext cx="1822191" cy="817656"/>
              <a:chOff x="10198359" y="3470988"/>
              <a:chExt cx="1822191" cy="817656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10198359" y="3470988"/>
                <a:ext cx="391886" cy="3265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0210794" y="3959290"/>
                <a:ext cx="391886" cy="32657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0606573" y="3476042"/>
                <a:ext cx="141397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regions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0606573" y="3980867"/>
                <a:ext cx="1356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Variable regions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66255" y="915687"/>
              <a:ext cx="10887895" cy="1260896"/>
              <a:chOff x="666255" y="915687"/>
              <a:chExt cx="10887895" cy="126089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221187" y="915687"/>
                <a:ext cx="6909253" cy="885127"/>
                <a:chOff x="4221187" y="915687"/>
                <a:chExt cx="6909253" cy="885127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4542743" y="1295406"/>
                  <a:ext cx="6346279" cy="505408"/>
                  <a:chOff x="4542743" y="1295406"/>
                  <a:chExt cx="6346279" cy="505408"/>
                </a:xfrm>
              </p:grpSpPr>
              <p:cxnSp>
                <p:nvCxnSpPr>
                  <p:cNvPr id="60" name="Straight Arrow Connector 59"/>
                  <p:cNvCxnSpPr/>
                  <p:nvPr/>
                </p:nvCxnSpPr>
                <p:spPr>
                  <a:xfrm>
                    <a:off x="8545872" y="1295406"/>
                    <a:ext cx="0" cy="50540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Arrow Connector 60"/>
                  <p:cNvCxnSpPr/>
                  <p:nvPr/>
                </p:nvCxnSpPr>
                <p:spPr>
                  <a:xfrm>
                    <a:off x="10889022" y="1295406"/>
                    <a:ext cx="0" cy="50540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/>
                  <p:cNvCxnSpPr/>
                  <p:nvPr/>
                </p:nvCxnSpPr>
                <p:spPr>
                  <a:xfrm>
                    <a:off x="4542743" y="1295406"/>
                    <a:ext cx="0" cy="50540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4221187" y="915687"/>
                  <a:ext cx="6909253" cy="345877"/>
                  <a:chOff x="4187139" y="971556"/>
                  <a:chExt cx="6909253" cy="345877"/>
                </a:xfrm>
              </p:grpSpPr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4187139" y="971556"/>
                    <a:ext cx="6126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A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28S-1</a:t>
                    </a:r>
                    <a:endParaRPr lang="en-CA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8111999" y="990606"/>
                    <a:ext cx="6126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A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28S-4</a:t>
                    </a:r>
                    <a:endParaRPr lang="en-CA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0483724" y="1009656"/>
                    <a:ext cx="6126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A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28S-5</a:t>
                    </a:r>
                    <a:endParaRPr lang="en-CA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8" name="Group 7"/>
              <p:cNvGrpSpPr/>
              <p:nvPr/>
            </p:nvGrpSpPr>
            <p:grpSpPr>
              <a:xfrm>
                <a:off x="666255" y="1334275"/>
                <a:ext cx="10887895" cy="842308"/>
                <a:chOff x="666255" y="1334275"/>
                <a:chExt cx="10887895" cy="842308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021602" y="1791715"/>
                  <a:ext cx="10116524" cy="384868"/>
                  <a:chOff x="1459752" y="1791715"/>
                  <a:chExt cx="10116524" cy="384868"/>
                </a:xfrm>
              </p:grpSpPr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1459752" y="1791715"/>
                    <a:ext cx="10116524" cy="384468"/>
                    <a:chOff x="1409484" y="1800808"/>
                    <a:chExt cx="10116524" cy="384468"/>
                  </a:xfrm>
                </p:grpSpPr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1409484" y="1810372"/>
                      <a:ext cx="10113822" cy="374904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>
                      <a:off x="1804642" y="1800808"/>
                      <a:ext cx="0" cy="38255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>
                      <a:off x="2268412" y="1800808"/>
                      <a:ext cx="0" cy="38255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/>
                    <p:cNvCxnSpPr>
                      <a:stCxn id="42" idx="0"/>
                      <a:endCxn id="42" idx="2"/>
                    </p:cNvCxnSpPr>
                    <p:nvPr/>
                  </p:nvCxnSpPr>
                  <p:spPr>
                    <a:xfrm>
                      <a:off x="2266379" y="1800808"/>
                      <a:ext cx="0" cy="37872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1409485" y="1800808"/>
                      <a:ext cx="383348" cy="37872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2156440" y="1800808"/>
                      <a:ext cx="219878" cy="37872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3917502" y="1810372"/>
                      <a:ext cx="0" cy="36916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>
                      <a:off x="3966106" y="1810372"/>
                      <a:ext cx="0" cy="36916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3786868" y="1800808"/>
                      <a:ext cx="179901" cy="37872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4417805" y="1810372"/>
                      <a:ext cx="79956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4898469" y="1810372"/>
                      <a:ext cx="121400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5766318" y="1810372"/>
                      <a:ext cx="187019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6428791" y="1810372"/>
                      <a:ext cx="65317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6988223" y="1810372"/>
                      <a:ext cx="224342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8892073" y="1810372"/>
                      <a:ext cx="177282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9601200" y="1810372"/>
                      <a:ext cx="130629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10273006" y="1810372"/>
                      <a:ext cx="130628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11246089" y="1810372"/>
                      <a:ext cx="279919" cy="3691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1804642" y="1828800"/>
                    <a:ext cx="9245961" cy="347783"/>
                    <a:chOff x="1804642" y="1828800"/>
                    <a:chExt cx="9245961" cy="347783"/>
                  </a:xfrm>
                </p:grpSpPr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1804642" y="1857375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2728115" y="1868806"/>
                      <a:ext cx="4870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4019562" y="1838325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V3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4520968" y="1847850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V4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5144641" y="1838325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V5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6024053" y="1828800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V6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6586203" y="1847850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V7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7706680" y="1838325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V8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9172575" y="1857375"/>
                      <a:ext cx="4042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V9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9764818" y="1838325"/>
                      <a:ext cx="49404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V10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10563225" y="1847850"/>
                      <a:ext cx="48737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CA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V11</a:t>
                      </a:r>
                      <a:endParaRPr lang="en-C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666255" y="1850052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5’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1142387" y="1823984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3’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021852" y="1628775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022184" y="1619682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5022102" y="1619056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7012827" y="1609531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9073803" y="1619250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1139447" y="1638300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798350" y="1334275"/>
                  <a:ext cx="45878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 </a:t>
                  </a:r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660142" y="1356040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712030" y="1340497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697640" y="1343608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8724671" y="1346719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0826066" y="1349830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67" name="Group 66"/>
          <p:cNvGrpSpPr/>
          <p:nvPr/>
        </p:nvGrpSpPr>
        <p:grpSpPr>
          <a:xfrm>
            <a:off x="666255" y="3829470"/>
            <a:ext cx="4506037" cy="1728974"/>
            <a:chOff x="666729" y="4582502"/>
            <a:chExt cx="4506037" cy="1728974"/>
          </a:xfrm>
        </p:grpSpPr>
        <p:grpSp>
          <p:nvGrpSpPr>
            <p:cNvPr id="68" name="Group 67"/>
            <p:cNvGrpSpPr/>
            <p:nvPr/>
          </p:nvGrpSpPr>
          <p:grpSpPr>
            <a:xfrm>
              <a:off x="666729" y="5505257"/>
              <a:ext cx="4506037" cy="806219"/>
              <a:chOff x="666729" y="5505257"/>
              <a:chExt cx="4506037" cy="806219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666729" y="5505257"/>
                <a:ext cx="333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5’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4839020" y="5543357"/>
                <a:ext cx="333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3’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838778" y="5524890"/>
                <a:ext cx="4009951" cy="786586"/>
                <a:chOff x="838778" y="5524890"/>
                <a:chExt cx="4009951" cy="786586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051520" y="5524890"/>
                  <a:ext cx="3797209" cy="37346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1053286" y="5911579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024958" y="5906406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/>
                <p:cNvSpPr txBox="1"/>
                <p:nvPr/>
              </p:nvSpPr>
              <p:spPr>
                <a:xfrm>
                  <a:off x="838778" y="6003699"/>
                  <a:ext cx="458780" cy="307777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 </a:t>
                  </a:r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2829315" y="5985410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2035091" y="5902734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4029923" y="5906406"/>
                  <a:ext cx="0" cy="1720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/>
                <p:cNvSpPr txBox="1"/>
                <p:nvPr/>
              </p:nvSpPr>
              <p:spPr>
                <a:xfrm>
                  <a:off x="1812279" y="6002963"/>
                  <a:ext cx="638316" cy="307777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 </a:t>
                  </a:r>
                  <a:r>
                    <a:rPr lang="en-CA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3827784" y="5984287"/>
                  <a:ext cx="728084" cy="307777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spAutoFit/>
                </a:bodyPr>
                <a:lstStyle/>
                <a:p>
                  <a:r>
                    <a:rPr lang="en-CA" sz="140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1500 nt</a:t>
                  </a:r>
                  <a:endParaRPr lang="en-CA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9" name="Group 68"/>
            <p:cNvGrpSpPr/>
            <p:nvPr/>
          </p:nvGrpSpPr>
          <p:grpSpPr>
            <a:xfrm>
              <a:off x="1859525" y="4582502"/>
              <a:ext cx="2419701" cy="933054"/>
              <a:chOff x="1859525" y="4050659"/>
              <a:chExt cx="2419701" cy="933054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>
                <a:off x="2204166" y="4478305"/>
                <a:ext cx="0" cy="50540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>
                <a:off x="3198995" y="4473639"/>
                <a:ext cx="0" cy="50540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4035197" y="4461286"/>
                <a:ext cx="0" cy="50540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859525" y="4063105"/>
                <a:ext cx="6126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18S-1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842354" y="4066200"/>
                <a:ext cx="6126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18S-2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666558" y="4050659"/>
                <a:ext cx="6126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18S-3</a:t>
                </a:r>
                <a:endParaRPr lang="en-C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8" name="TextBox 87"/>
          <p:cNvSpPr txBox="1"/>
          <p:nvPr/>
        </p:nvSpPr>
        <p:spPr>
          <a:xfrm>
            <a:off x="258145" y="484094"/>
            <a:ext cx="34657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en-CA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58145" y="3551516"/>
            <a:ext cx="33695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3164" y="6481482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Figure 2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184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56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Ramya</dc:creator>
  <cp:lastModifiedBy>Carita</cp:lastModifiedBy>
  <cp:revision>6</cp:revision>
  <dcterms:created xsi:type="dcterms:W3CDTF">2015-04-08T23:32:16Z</dcterms:created>
  <dcterms:modified xsi:type="dcterms:W3CDTF">2015-11-17T21:10:43Z</dcterms:modified>
</cp:coreProperties>
</file>