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5" d="100"/>
          <a:sy n="75" d="100"/>
        </p:scale>
        <p:origin x="15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41680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38783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28314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84139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06581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672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478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46225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0338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993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31883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C55F0-40A1-4608-8F97-4A173D118523}" type="datetimeFigureOut">
              <a:rPr lang="en-CA" smtClean="0"/>
              <a:t>2015-11-15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0C38B-5502-4D5D-95CD-A1427B15C8B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74533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03840" y="8736225"/>
            <a:ext cx="1645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Figure 6.</a:t>
            </a:r>
            <a:endParaRPr lang="en-CA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371600" y="1493837"/>
            <a:ext cx="4961592" cy="4352925"/>
            <a:chOff x="1371600" y="1493837"/>
            <a:chExt cx="4961592" cy="435292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94492" y="1493837"/>
              <a:ext cx="4838700" cy="435292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1371600" y="2908300"/>
              <a:ext cx="327334" cy="2862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</a:t>
              </a:r>
            </a:p>
            <a:p>
              <a:endParaRPr lang="en-US" dirty="0"/>
            </a:p>
            <a:p>
              <a:r>
                <a:rPr lang="en-US" dirty="0" smtClean="0"/>
                <a:t>B</a:t>
              </a:r>
            </a:p>
            <a:p>
              <a:endParaRPr lang="en-US" dirty="0" smtClean="0"/>
            </a:p>
            <a:p>
              <a:r>
                <a:rPr lang="en-US" dirty="0" smtClean="0"/>
                <a:t>C</a:t>
              </a:r>
            </a:p>
            <a:p>
              <a:endParaRPr lang="en-US" dirty="0"/>
            </a:p>
            <a:p>
              <a:r>
                <a:rPr lang="en-US" dirty="0" smtClean="0"/>
                <a:t>D</a:t>
              </a:r>
            </a:p>
            <a:p>
              <a:endParaRPr lang="en-US" dirty="0"/>
            </a:p>
            <a:p>
              <a:endParaRPr lang="en-US" dirty="0" smtClean="0"/>
            </a:p>
            <a:p>
              <a:r>
                <a:rPr lang="en-US" dirty="0"/>
                <a:t>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541153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9</Words>
  <Application>Microsoft Office PowerPoint</Application>
  <PresentationFormat>Letter Paper (8.5x11 in)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Carita</dc:creator>
  <cp:lastModifiedBy>BQ guo</cp:lastModifiedBy>
  <cp:revision>3</cp:revision>
  <dcterms:created xsi:type="dcterms:W3CDTF">2015-11-09T20:37:07Z</dcterms:created>
  <dcterms:modified xsi:type="dcterms:W3CDTF">2015-11-15T17:57:47Z</dcterms:modified>
</cp:coreProperties>
</file>