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4B29-432A-5C46-B834-FACABE9BCCAF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BA6-0D95-F847-97B7-4120DE990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28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4B29-432A-5C46-B834-FACABE9BCCAF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BA6-0D95-F847-97B7-4120DE990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33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4B29-432A-5C46-B834-FACABE9BCCAF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BA6-0D95-F847-97B7-4120DE990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618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4B29-432A-5C46-B834-FACABE9BCCAF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BA6-0D95-F847-97B7-4120DE990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68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4B29-432A-5C46-B834-FACABE9BCCAF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BA6-0D95-F847-97B7-4120DE990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53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4B29-432A-5C46-B834-FACABE9BCCAF}" type="datetimeFigureOut">
              <a:rPr lang="en-US" smtClean="0"/>
              <a:t>8/26/15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BA6-0D95-F847-97B7-4120DE990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9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4B29-432A-5C46-B834-FACABE9BCCAF}" type="datetimeFigureOut">
              <a:rPr lang="en-US" smtClean="0"/>
              <a:t>8/26/15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BA6-0D95-F847-97B7-4120DE990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6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4B29-432A-5C46-B834-FACABE9BCCAF}" type="datetimeFigureOut">
              <a:rPr lang="en-US" smtClean="0"/>
              <a:t>8/26/15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BA6-0D95-F847-97B7-4120DE990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96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4B29-432A-5C46-B834-FACABE9BCCAF}" type="datetimeFigureOut">
              <a:rPr lang="en-US" smtClean="0"/>
              <a:t>8/26/15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BA6-0D95-F847-97B7-4120DE990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26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4B29-432A-5C46-B834-FACABE9BCCAF}" type="datetimeFigureOut">
              <a:rPr lang="en-US" smtClean="0"/>
              <a:t>8/26/15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BA6-0D95-F847-97B7-4120DE990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84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4B29-432A-5C46-B834-FACABE9BCCAF}" type="datetimeFigureOut">
              <a:rPr lang="en-US" smtClean="0"/>
              <a:t>8/26/15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4BA6-0D95-F847-97B7-4120DE990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91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24B29-432A-5C46-B834-FACABE9BCCAF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E4BA6-0D95-F847-97B7-4120DE990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12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pplementalFigureACTIVATION_march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" t="8148" r="4411" b="5926"/>
          <a:stretch/>
        </p:blipFill>
        <p:spPr>
          <a:xfrm>
            <a:off x="25390" y="235204"/>
            <a:ext cx="9097554" cy="66060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72" y="48475"/>
            <a:ext cx="238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Supplemental </a:t>
            </a:r>
            <a:r>
              <a:rPr lang="en-US" sz="1600" b="1" smtClean="0">
                <a:latin typeface="Arial"/>
                <a:cs typeface="Arial"/>
              </a:rPr>
              <a:t>Figure 2</a:t>
            </a:r>
            <a:endParaRPr lang="en-US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1091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Begonya Comin-Anduix</dc:creator>
  <cp:lastModifiedBy>Begonya Comin-Anduix</cp:lastModifiedBy>
  <cp:revision>2</cp:revision>
  <dcterms:created xsi:type="dcterms:W3CDTF">2015-07-15T17:49:38Z</dcterms:created>
  <dcterms:modified xsi:type="dcterms:W3CDTF">2015-08-26T19:26:43Z</dcterms:modified>
</cp:coreProperties>
</file>