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elaar" initials="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7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19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8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5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7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3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0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4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7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A806F-A453-4350-9956-384A9880A684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3CD48-8B1A-4024-AEBD-762972BFE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5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ot of Ln(K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" t="9363"/>
          <a:stretch/>
        </p:blipFill>
        <p:spPr bwMode="auto">
          <a:xfrm>
            <a:off x="533400" y="685800"/>
            <a:ext cx="4187952" cy="295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lot of Ln(K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" t="9363"/>
          <a:stretch/>
        </p:blipFill>
        <p:spPr bwMode="auto">
          <a:xfrm>
            <a:off x="4724400" y="685800"/>
            <a:ext cx="4191000" cy="295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730145" y="1763935"/>
            <a:ext cx="21130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ln</a:t>
            </a:r>
            <a:r>
              <a:rPr lang="en-US" sz="1100" dirty="0" smtClean="0"/>
              <a:t> (posterior probabilities of data)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493866" y="1763935"/>
            <a:ext cx="21130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ln</a:t>
            </a:r>
            <a:r>
              <a:rPr lang="en-US" sz="1100" dirty="0" smtClean="0"/>
              <a:t> (posterior probabilities of data)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66288" y="46114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</a:t>
            </a:r>
            <a:r>
              <a:rPr lang="en-US" sz="1200" b="1" dirty="0" smtClean="0"/>
              <a:t>Figure </a:t>
            </a:r>
            <a:r>
              <a:rPr lang="en-US" sz="1200" b="1" dirty="0" smtClean="0"/>
              <a:t>1. </a:t>
            </a:r>
            <a:r>
              <a:rPr lang="en-US" sz="1200" dirty="0" smtClean="0"/>
              <a:t>Mean posterior probabilities (+/- SD) of genotype data </a:t>
            </a:r>
            <a:r>
              <a:rPr lang="en-US" sz="1200" dirty="0" smtClean="0"/>
              <a:t>from 18</a:t>
            </a:r>
            <a:r>
              <a:rPr lang="en-US" sz="1200" dirty="0" smtClean="0"/>
              <a:t> microsatellite markers </a:t>
            </a:r>
            <a:r>
              <a:rPr lang="en-US" sz="1200" dirty="0" smtClean="0"/>
              <a:t>given </a:t>
            </a:r>
            <a:r>
              <a:rPr lang="en-US" sz="1200" dirty="0" smtClean="0"/>
              <a:t>K </a:t>
            </a:r>
            <a:r>
              <a:rPr lang="en-US" sz="1200" dirty="0" smtClean="0"/>
              <a:t>subpopulations for </a:t>
            </a:r>
            <a:r>
              <a:rPr lang="en-US" sz="1200" dirty="0" smtClean="0"/>
              <a:t>a  </a:t>
            </a:r>
            <a:r>
              <a:rPr lang="en-US" sz="1200" dirty="0" smtClean="0"/>
              <a:t>great </a:t>
            </a:r>
            <a:r>
              <a:rPr lang="en-US" sz="1200" dirty="0" smtClean="0"/>
              <a:t>tit </a:t>
            </a:r>
            <a:r>
              <a:rPr lang="en-US" sz="1200" dirty="0" smtClean="0"/>
              <a:t>population sampled during </a:t>
            </a:r>
            <a:r>
              <a:rPr lang="en-US" sz="1200" dirty="0" smtClean="0"/>
              <a:t>two field seasons. </a:t>
            </a:r>
            <a:r>
              <a:rPr lang="en-US" sz="1200" dirty="0" smtClean="0"/>
              <a:t>The mean probabilities were calculated using </a:t>
            </a:r>
            <a:r>
              <a:rPr lang="en-US" sz="1200" i="1" dirty="0"/>
              <a:t>S</a:t>
            </a:r>
            <a:r>
              <a:rPr lang="en-US" sz="1200" i="1" dirty="0" smtClean="0"/>
              <a:t>tructure</a:t>
            </a:r>
            <a:r>
              <a:rPr lang="en-US" sz="1200" dirty="0" smtClean="0"/>
              <a:t> with default settings (admixture model with correlated allele frequencies) from 20 replicated runs.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943392" y="293506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2011/2012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0800" y="293506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19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70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mueller</dc:creator>
  <cp:lastModifiedBy>Erica Stuber</cp:lastModifiedBy>
  <cp:revision>32</cp:revision>
  <dcterms:created xsi:type="dcterms:W3CDTF">2013-03-12T08:56:05Z</dcterms:created>
  <dcterms:modified xsi:type="dcterms:W3CDTF">2015-12-21T21:26:02Z</dcterms:modified>
</cp:coreProperties>
</file>