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C2751-6AFB-4D9A-96E8-88D51657CE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891277-A656-4811-9B0E-C3A08DB620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6-23-14. 25ug/</a:t>
            </a:r>
            <a:r>
              <a:rPr lang="en-US" baseline="0" dirty="0" smtClean="0"/>
              <a:t> protein. </a:t>
            </a:r>
            <a:r>
              <a:rPr lang="en-US" dirty="0" smtClean="0"/>
              <a:t>1= full length </a:t>
            </a:r>
            <a:r>
              <a:rPr lang="en-US" dirty="0" err="1" smtClean="0"/>
              <a:t>caspase</a:t>
            </a:r>
            <a:r>
              <a:rPr lang="en-US" baseline="0" dirty="0" smtClean="0"/>
              <a:t> 8, 2= cleaved intermediate caspase-8 p43/41, 3=cleaved  active fragment of </a:t>
            </a:r>
            <a:r>
              <a:rPr lang="en-US" baseline="0" dirty="0" err="1" smtClean="0"/>
              <a:t>caspase</a:t>
            </a:r>
            <a:r>
              <a:rPr lang="en-US" baseline="0" dirty="0" smtClean="0"/>
              <a:t> 8 p18;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1B0CD-0498-4952-BAE3-90A66488D6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/>
          <p:nvPr/>
        </p:nvGrpSpPr>
        <p:grpSpPr>
          <a:xfrm>
            <a:off x="533401" y="533400"/>
            <a:ext cx="2666999" cy="5181600"/>
            <a:chOff x="533401" y="533400"/>
            <a:chExt cx="2666999" cy="5181600"/>
          </a:xfrm>
        </p:grpSpPr>
        <p:pic>
          <p:nvPicPr>
            <p:cNvPr id="59393" name="Picture 1" descr="P:\VStat120\sTNF\Hans WB Scans\TNF_Q_parp_caspase_6-25-14\GAPDH and clvPARP_tnf1000_tnf2000.jp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17364" t="16319" r="18140" b="60764"/>
            <a:stretch>
              <a:fillRect/>
            </a:stretch>
          </p:blipFill>
          <p:spPr bwMode="auto">
            <a:xfrm>
              <a:off x="990600" y="4876800"/>
              <a:ext cx="1981200" cy="838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pic>
          <p:nvPicPr>
            <p:cNvPr id="59394" name="Picture 2" descr="P:\VStat120\sTNF\Hans WB Scans\TNF_Q_parp_caspase_6-25-14\GAPDH and clvPARP_tnf1000_tnf2000.jp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19845" t="70834" r="15659" b="6250"/>
            <a:stretch>
              <a:fillRect/>
            </a:stretch>
          </p:blipFill>
          <p:spPr bwMode="auto">
            <a:xfrm>
              <a:off x="990600" y="3962400"/>
              <a:ext cx="1981200" cy="838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pic>
          <p:nvPicPr>
            <p:cNvPr id="59395" name="Picture 3" descr="P:\VStat120\sTNF\Hans WB Scans\TNF_Q_parp_caspase_6-25-14\caspase 8_tnf1000_tnf2000.jpg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lum contrast="10000"/>
            </a:blip>
            <a:srcRect l="14201" t="22326" r="24261" b="37984"/>
            <a:stretch>
              <a:fillRect/>
            </a:stretch>
          </p:blipFill>
          <p:spPr bwMode="auto">
            <a:xfrm>
              <a:off x="990600" y="2667000"/>
              <a:ext cx="1981200" cy="1219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grpSp>
          <p:nvGrpSpPr>
            <p:cNvPr id="3" name="Group 9"/>
            <p:cNvGrpSpPr/>
            <p:nvPr/>
          </p:nvGrpSpPr>
          <p:grpSpPr>
            <a:xfrm>
              <a:off x="1234589" y="533400"/>
              <a:ext cx="1542372" cy="2133603"/>
              <a:chOff x="640378" y="-76201"/>
              <a:chExt cx="1542372" cy="2133603"/>
            </a:xfrm>
          </p:grpSpPr>
          <p:sp>
            <p:nvSpPr>
              <p:cNvPr id="11" name="TextBox 10"/>
              <p:cNvSpPr txBox="1"/>
              <p:nvPr/>
            </p:nvSpPr>
            <p:spPr>
              <a:xfrm rot="16200000">
                <a:off x="153888" y="1324691"/>
                <a:ext cx="121920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Glioma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16200000">
                <a:off x="1490" y="943688"/>
                <a:ext cx="198120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Glioma + 2000 pg/mL TNF-</a:t>
                </a:r>
                <a:r>
                  <a:rPr lang="el-GR" sz="1000" dirty="0" smtClean="0">
                    <a:latin typeface="Arial" pitchFamily="34" charset="0"/>
                    <a:cs typeface="Arial" pitchFamily="34" charset="0"/>
                  </a:rPr>
                  <a:t>α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6200000">
                <a:off x="458692" y="867489"/>
                <a:ext cx="213360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Glioma +OV + 1000 pg/mL TNF</a:t>
                </a:r>
                <a:r>
                  <a:rPr lang="el-GR" sz="1000" dirty="0" smtClean="0">
                    <a:latin typeface="Arial" pitchFamily="34" charset="0"/>
                    <a:cs typeface="Arial" pitchFamily="34" charset="0"/>
                  </a:rPr>
                  <a:t>α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687289" y="1400891"/>
                <a:ext cx="10668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Glioma +OV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6200000">
                <a:off x="1030939" y="905589"/>
                <a:ext cx="205740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Glioma + Microglia +OV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6200000">
              <a:off x="1281502" y="1477089"/>
              <a:ext cx="2133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Glioma +OV + 2000 pg./mL TNF</a:t>
              </a:r>
              <a:r>
                <a:rPr lang="el-GR" sz="1000" dirty="0" smtClean="0">
                  <a:latin typeface="Arial" pitchFamily="34" charset="0"/>
                  <a:cs typeface="Arial" pitchFamily="34" charset="0"/>
                </a:rPr>
                <a:t>α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19"/>
            <p:cNvGrpSpPr/>
            <p:nvPr/>
          </p:nvGrpSpPr>
          <p:grpSpPr>
            <a:xfrm>
              <a:off x="2971800" y="2743200"/>
              <a:ext cx="228600" cy="932021"/>
              <a:chOff x="2392978" y="1963580"/>
              <a:chExt cx="228600" cy="93202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392978" y="1963580"/>
                <a:ext cx="2286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392978" y="2133601"/>
                <a:ext cx="2286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392978" y="2649380"/>
                <a:ext cx="2286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 rot="16200000">
              <a:off x="207007" y="3145796"/>
              <a:ext cx="12191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Caspase-8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12"/>
            <p:cNvSpPr txBox="1"/>
            <p:nvPr/>
          </p:nvSpPr>
          <p:spPr>
            <a:xfrm rot="16200000">
              <a:off x="291645" y="4204157"/>
              <a:ext cx="914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Cleaved PARP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359405" y="5126995"/>
              <a:ext cx="914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GAPDH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Text Box 1216"/>
          <p:cNvSpPr txBox="1">
            <a:spLocks noChangeArrowheads="1"/>
          </p:cNvSpPr>
          <p:nvPr/>
        </p:nvSpPr>
        <p:spPr bwMode="auto">
          <a:xfrm>
            <a:off x="7162800" y="0"/>
            <a:ext cx="1981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S7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72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OSUMC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meis15</dc:creator>
  <cp:lastModifiedBy>meis15</cp:lastModifiedBy>
  <cp:revision>7</cp:revision>
  <dcterms:created xsi:type="dcterms:W3CDTF">2015-02-26T17:48:33Z</dcterms:created>
  <dcterms:modified xsi:type="dcterms:W3CDTF">2015-02-26T17:51:08Z</dcterms:modified>
</cp:coreProperties>
</file>