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99762" y="827337"/>
            <a:ext cx="5319194" cy="2403144"/>
            <a:chOff x="1346600" y="661915"/>
            <a:chExt cx="5319194" cy="2403144"/>
          </a:xfrm>
        </p:grpSpPr>
        <p:grpSp>
          <p:nvGrpSpPr>
            <p:cNvPr id="7" name="Group 6"/>
            <p:cNvGrpSpPr/>
            <p:nvPr/>
          </p:nvGrpSpPr>
          <p:grpSpPr>
            <a:xfrm>
              <a:off x="1346600" y="661916"/>
              <a:ext cx="1320400" cy="1098646"/>
              <a:chOff x="1313618" y="661916"/>
              <a:chExt cx="1320400" cy="1098646"/>
            </a:xfrm>
          </p:grpSpPr>
          <p:pic>
            <p:nvPicPr>
              <p:cNvPr id="1026" name="Picture 2" descr="C:\Users\utzinger\Desktop\Presentation\Gigavoxel\Circular Constraint\tip to stalk\5.tif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12" t="26040" r="12954" b="14274"/>
              <a:stretch/>
            </p:blipFill>
            <p:spPr bwMode="auto">
              <a:xfrm>
                <a:off x="1313618" y="661916"/>
                <a:ext cx="1320400" cy="10986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1373842" y="693129"/>
                <a:ext cx="3417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10</a:t>
                </a:r>
                <a:endParaRPr lang="en-US" sz="1200" dirty="0"/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H="1">
                <a:off x="2302355" y="831628"/>
                <a:ext cx="194304" cy="322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874551" y="1622529"/>
                <a:ext cx="64884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1998435" y="1325575"/>
                <a:ext cx="401072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250</a:t>
                </a:r>
                <a:endParaRPr lang="en-US" sz="1100" dirty="0"/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 flipH="1">
                <a:off x="1813717" y="1053866"/>
                <a:ext cx="39919" cy="1846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5410200" y="1905000"/>
              <a:ext cx="1255594" cy="1160059"/>
              <a:chOff x="7226490" y="2538484"/>
              <a:chExt cx="1255594" cy="1160059"/>
            </a:xfrm>
          </p:grpSpPr>
          <p:pic>
            <p:nvPicPr>
              <p:cNvPr id="1038" name="Picture 14" descr="C:\Users\utzinger\Desktop\Presentation\Gigavoxel\Circular Constraint\tip to stalk\53.tif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61" t="26136" r="15527" b="10842"/>
              <a:stretch/>
            </p:blipFill>
            <p:spPr bwMode="auto">
              <a:xfrm>
                <a:off x="7226490" y="2538484"/>
                <a:ext cx="1255594" cy="11600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7239000" y="2552700"/>
                <a:ext cx="42030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106</a:t>
                </a:r>
                <a:endParaRPr lang="en-US" sz="1200" dirty="0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 flipH="1">
                <a:off x="8035296" y="2971800"/>
                <a:ext cx="194304" cy="322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2699722" y="661915"/>
              <a:ext cx="1282533" cy="1153237"/>
              <a:chOff x="3303115" y="661915"/>
              <a:chExt cx="1282533" cy="1153237"/>
            </a:xfrm>
          </p:grpSpPr>
          <p:pic>
            <p:nvPicPr>
              <p:cNvPr id="1027" name="Picture 3" descr="C:\Users\utzinger\Desktop\Presentation\Gigavoxel\Circular Constraint\tip to stalk\10.tif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196" t="26041" r="14128" b="11307"/>
              <a:stretch/>
            </p:blipFill>
            <p:spPr bwMode="auto">
              <a:xfrm>
                <a:off x="3303115" y="661915"/>
                <a:ext cx="1282533" cy="11532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3312770" y="693129"/>
                <a:ext cx="3417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20</a:t>
                </a:r>
                <a:endParaRPr lang="en-US" sz="1200" dirty="0"/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 flipH="1">
                <a:off x="3962400" y="990600"/>
                <a:ext cx="39919" cy="1846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4037462" y="661915"/>
              <a:ext cx="1296538" cy="1153237"/>
              <a:chOff x="5076967" y="661915"/>
              <a:chExt cx="1296538" cy="1153237"/>
            </a:xfrm>
          </p:grpSpPr>
          <p:pic>
            <p:nvPicPr>
              <p:cNvPr id="1029" name="Picture 5" descr="C:\Users\utzinger\Desktop\Presentation\Gigavoxel\Circular Constraint\tip to stalk\20.tif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27" t="26041" r="14536" b="11307"/>
              <a:stretch/>
            </p:blipFill>
            <p:spPr bwMode="auto">
              <a:xfrm>
                <a:off x="5076967" y="661915"/>
                <a:ext cx="1296538" cy="11532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5130916" y="693129"/>
                <a:ext cx="3417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40</a:t>
                </a:r>
                <a:endParaRPr lang="en-US" sz="1200" dirty="0"/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 flipH="1">
                <a:off x="5977896" y="1066800"/>
                <a:ext cx="194304" cy="322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>
                <a:off x="5675081" y="1034533"/>
                <a:ext cx="39919" cy="1846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5410200" y="661915"/>
              <a:ext cx="1255594" cy="1153237"/>
              <a:chOff x="7226490" y="661915"/>
              <a:chExt cx="1255594" cy="1153237"/>
            </a:xfrm>
          </p:grpSpPr>
          <p:pic>
            <p:nvPicPr>
              <p:cNvPr id="1031" name="Picture 7" descr="C:\Users\utzinger\Desktop\Presentation\Gigavoxel\Circular Constraint\tip to stalk\30.tif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61" t="26041" r="15527" b="11307"/>
              <a:stretch/>
            </p:blipFill>
            <p:spPr bwMode="auto">
              <a:xfrm>
                <a:off x="7226490" y="661915"/>
                <a:ext cx="1255594" cy="11532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7278240" y="693129"/>
                <a:ext cx="3417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60</a:t>
                </a:r>
                <a:endParaRPr lang="en-US" sz="1200" dirty="0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>
                <a:off x="8077200" y="1201587"/>
                <a:ext cx="194304" cy="322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H="1">
                <a:off x="7808681" y="990600"/>
                <a:ext cx="39919" cy="1846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2713370" y="1905000"/>
              <a:ext cx="1282533" cy="1160059"/>
              <a:chOff x="3303114" y="2538484"/>
              <a:chExt cx="1282533" cy="1160059"/>
            </a:xfrm>
          </p:grpSpPr>
          <p:pic>
            <p:nvPicPr>
              <p:cNvPr id="1036" name="Picture 12" descr="C:\Users\utzinger\Desktop\Presentation\Gigavoxel\Circular Constraint\tip to stalk\51.tif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84" t="26136" r="13140" b="10842"/>
              <a:stretch/>
            </p:blipFill>
            <p:spPr bwMode="auto">
              <a:xfrm>
                <a:off x="3303114" y="2538484"/>
                <a:ext cx="1282533" cy="11600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3313492" y="2552700"/>
                <a:ext cx="42030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102</a:t>
                </a:r>
                <a:endParaRPr lang="en-US" sz="1200" dirty="0"/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flipH="1">
                <a:off x="4114800" y="3004067"/>
                <a:ext cx="194304" cy="322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flipH="1">
                <a:off x="3998681" y="2743200"/>
                <a:ext cx="39919" cy="1846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4064758" y="1905000"/>
              <a:ext cx="1255594" cy="1160059"/>
              <a:chOff x="4967785" y="2538484"/>
              <a:chExt cx="1255594" cy="1160059"/>
            </a:xfrm>
          </p:grpSpPr>
          <p:pic>
            <p:nvPicPr>
              <p:cNvPr id="1037" name="Picture 13" descr="C:\Users\utzinger\Desktop\Presentation\Gigavoxel\Circular Constraint\tip to stalk\52.tif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32" t="26136" r="16555" b="10842"/>
              <a:stretch/>
            </p:blipFill>
            <p:spPr bwMode="auto">
              <a:xfrm>
                <a:off x="4967785" y="2538484"/>
                <a:ext cx="1255594" cy="11600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5029200" y="2552700"/>
                <a:ext cx="42030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104</a:t>
                </a:r>
                <a:endParaRPr lang="en-US" sz="1200" dirty="0"/>
              </a:p>
            </p:txBody>
          </p:sp>
          <p:cxnSp>
            <p:nvCxnSpPr>
              <p:cNvPr id="50" name="Straight Arrow Connector 49"/>
              <p:cNvCxnSpPr/>
              <p:nvPr/>
            </p:nvCxnSpPr>
            <p:spPr>
              <a:xfrm flipH="1">
                <a:off x="5715000" y="2743200"/>
                <a:ext cx="39919" cy="1846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H="1">
                <a:off x="5880744" y="2939533"/>
                <a:ext cx="194304" cy="322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1346600" y="1905000"/>
              <a:ext cx="1320400" cy="1160059"/>
              <a:chOff x="1313618" y="2538484"/>
              <a:chExt cx="1320400" cy="1160059"/>
            </a:xfrm>
          </p:grpSpPr>
          <p:pic>
            <p:nvPicPr>
              <p:cNvPr id="1035" name="Picture 11" descr="C:\Users\utzinger\Desktop\Presentation\Gigavoxel\Circular Constraint\tip to stalk\50.tif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67" t="26136" r="14399" b="10842"/>
              <a:stretch/>
            </p:blipFill>
            <p:spPr bwMode="auto">
              <a:xfrm>
                <a:off x="1313618" y="2538484"/>
                <a:ext cx="1320400" cy="11600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1408492" y="2552700"/>
                <a:ext cx="42030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100</a:t>
                </a:r>
                <a:endParaRPr lang="en-US" sz="1200" dirty="0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 flipH="1">
                <a:off x="2205203" y="2939533"/>
                <a:ext cx="194304" cy="322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2057400" y="2787133"/>
                <a:ext cx="39919" cy="1846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H="1">
                <a:off x="2057400" y="3549133"/>
                <a:ext cx="194304" cy="322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31342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utzinger</dc:creator>
  <cp:lastModifiedBy>Urs Utzinger</cp:lastModifiedBy>
  <cp:revision>6</cp:revision>
  <dcterms:created xsi:type="dcterms:W3CDTF">2006-08-16T00:00:00Z</dcterms:created>
  <dcterms:modified xsi:type="dcterms:W3CDTF">2014-04-19T20:31:34Z</dcterms:modified>
</cp:coreProperties>
</file>