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308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tiff"/><Relationship Id="rId13" Type="http://schemas.openxmlformats.org/officeDocument/2006/relationships/image" Target="../media/image12.tiff"/><Relationship Id="rId3" Type="http://schemas.openxmlformats.org/officeDocument/2006/relationships/image" Target="../media/image2.tiff"/><Relationship Id="rId7" Type="http://schemas.openxmlformats.org/officeDocument/2006/relationships/image" Target="../media/image6.tiff"/><Relationship Id="rId12" Type="http://schemas.openxmlformats.org/officeDocument/2006/relationships/image" Target="../media/image11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tiff"/><Relationship Id="rId11" Type="http://schemas.openxmlformats.org/officeDocument/2006/relationships/image" Target="../media/image10.tiff"/><Relationship Id="rId5" Type="http://schemas.openxmlformats.org/officeDocument/2006/relationships/image" Target="../media/image4.tiff"/><Relationship Id="rId10" Type="http://schemas.openxmlformats.org/officeDocument/2006/relationships/image" Target="../media/image9.tiff"/><Relationship Id="rId4" Type="http://schemas.openxmlformats.org/officeDocument/2006/relationships/image" Target="../media/image3.tiff"/><Relationship Id="rId9" Type="http://schemas.openxmlformats.org/officeDocument/2006/relationships/image" Target="../media/image8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577850" y="635000"/>
            <a:ext cx="7988300" cy="3022600"/>
            <a:chOff x="107950" y="165100"/>
            <a:chExt cx="7988300" cy="3022600"/>
          </a:xfrm>
        </p:grpSpPr>
        <p:pic>
          <p:nvPicPr>
            <p:cNvPr id="1026" name="Picture 2" descr="C:\Users\utzinger\Desktop\Presentation\Gigavoxel\Circular Constraint\Tip-Tip\5.tif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144" t="8952" r="16244" b="9289"/>
            <a:stretch/>
          </p:blipFill>
          <p:spPr bwMode="auto">
            <a:xfrm>
              <a:off x="107950" y="165100"/>
              <a:ext cx="1281353" cy="15049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7" name="Picture 3" descr="C:\Users\utzinger\Desktop\Presentation\Gigavoxel\Circular Constraint\Tip-Tip\11.tif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127" t="8952" r="14860" b="9289"/>
            <a:stretch/>
          </p:blipFill>
          <p:spPr bwMode="auto">
            <a:xfrm>
              <a:off x="1463167" y="165100"/>
              <a:ext cx="1270326" cy="15049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C:\Users\utzinger\Desktop\Presentation\Gigavoxel\Circular Constraint\Tip-Tip\15.tif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386" t="8952" r="15964" b="9289"/>
            <a:stretch/>
          </p:blipFill>
          <p:spPr bwMode="auto">
            <a:xfrm>
              <a:off x="2807357" y="165100"/>
              <a:ext cx="1263650" cy="15049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9" name="Picture 5" descr="C:\Users\utzinger\Desktop\Presentation\Gigavoxel\Circular Constraint\Tip-Tip\20.tif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317" t="8952" r="15342" b="9289"/>
            <a:stretch/>
          </p:blipFill>
          <p:spPr bwMode="auto">
            <a:xfrm>
              <a:off x="4144871" y="165100"/>
              <a:ext cx="1276350" cy="15049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0" name="Picture 6" descr="C:\Users\utzinger\Desktop\Presentation\Gigavoxel\Circular Constraint\Tip-Tip\25.tif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903" t="8952" r="16447" b="9289"/>
            <a:stretch/>
          </p:blipFill>
          <p:spPr bwMode="auto">
            <a:xfrm>
              <a:off x="5495085" y="165100"/>
              <a:ext cx="1263650" cy="15049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1" name="Picture 7" descr="C:\Users\utzinger\Desktop\Presentation\Gigavoxel\Circular Constraint\Tip-Tip\30.tif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524" t="8952" r="15826" b="9289"/>
            <a:stretch/>
          </p:blipFill>
          <p:spPr bwMode="auto">
            <a:xfrm>
              <a:off x="6832600" y="165100"/>
              <a:ext cx="1263650" cy="15049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2" name="Picture 8" descr="C:\Users\utzinger\Desktop\Presentation\Gigavoxel\Circular Constraint\Tip-Tip\35.tif"/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144" t="9315" r="16244" b="8581"/>
            <a:stretch/>
          </p:blipFill>
          <p:spPr bwMode="auto">
            <a:xfrm>
              <a:off x="107950" y="1676400"/>
              <a:ext cx="1281353" cy="15113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3" name="Picture 9" descr="C:\Users\utzinger\Desktop\Presentation\Gigavoxel\Circular Constraint\Tip-Tip\40.tif"/>
            <p:cNvPicPr>
              <a:picLocks noChangeAspect="1" noChangeArrowheads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541" t="9315" r="14446" b="8581"/>
            <a:stretch/>
          </p:blipFill>
          <p:spPr bwMode="auto">
            <a:xfrm>
              <a:off x="1463167" y="1676400"/>
              <a:ext cx="1270326" cy="15113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4" name="Picture 10" descr="C:\Users\utzinger\Desktop\Presentation\Gigavoxel\Circular Constraint\Tip-Tip\45.tif"/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214" t="9315" r="15135" b="8581"/>
            <a:stretch/>
          </p:blipFill>
          <p:spPr bwMode="auto">
            <a:xfrm>
              <a:off x="2807357" y="1676400"/>
              <a:ext cx="1263650" cy="15113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5" name="Picture 11" descr="C:\Users\utzinger\Desktop\Presentation\Gigavoxel\Circular Constraint\Tip-Tip\50.tif"/>
            <p:cNvPicPr>
              <a:picLocks noChangeAspect="1" noChangeArrowheads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559" t="9314" r="14101" b="8580"/>
            <a:stretch/>
          </p:blipFill>
          <p:spPr bwMode="auto">
            <a:xfrm>
              <a:off x="4144871" y="1676400"/>
              <a:ext cx="1276350" cy="15113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6" name="Picture 12" descr="C:\Users\utzinger\Desktop\Presentation\Gigavoxel\Circular Constraint\Tip-Tip\55.tif"/>
            <p:cNvPicPr>
              <a:picLocks noChangeAspect="1" noChangeArrowheads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559" t="9315" r="14791" b="8581"/>
            <a:stretch/>
          </p:blipFill>
          <p:spPr bwMode="auto">
            <a:xfrm>
              <a:off x="5495085" y="1676400"/>
              <a:ext cx="1263650" cy="15113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7" name="Picture 13" descr="C:\Users\utzinger\Desktop\Presentation\Gigavoxel\Circular Constraint\Tip-Tip\59.tif"/>
            <p:cNvPicPr>
              <a:picLocks noChangeAspect="1" noChangeArrowheads="1"/>
            </p:cNvPicPr>
            <p:nvPr/>
          </p:nvPicPr>
          <p:blipFill rotWithShape="1"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524" t="9315" r="15826" b="8581"/>
            <a:stretch/>
          </p:blipFill>
          <p:spPr bwMode="auto">
            <a:xfrm>
              <a:off x="6832600" y="1676400"/>
              <a:ext cx="1263650" cy="15113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TextBox 15"/>
            <p:cNvSpPr txBox="1"/>
            <p:nvPr/>
          </p:nvSpPr>
          <p:spPr>
            <a:xfrm>
              <a:off x="157424" y="1349605"/>
              <a:ext cx="34176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10</a:t>
              </a:r>
              <a:endParaRPr lang="en-US" sz="1200" dirty="0"/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 flipH="1">
              <a:off x="1087736" y="934028"/>
              <a:ext cx="39919" cy="184667"/>
            </a:xfrm>
            <a:prstGeom prst="straightConnector1">
              <a:avLst/>
            </a:prstGeom>
            <a:ln w="25400" cmpd="sng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591572" y="439410"/>
              <a:ext cx="304800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533400" y="195590"/>
              <a:ext cx="40107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250</a:t>
              </a:r>
              <a:endParaRPr lang="en-US" sz="11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894892" y="2847201"/>
              <a:ext cx="420308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120</a:t>
              </a:r>
              <a:endParaRPr lang="en-US" sz="12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447210" y="1352006"/>
              <a:ext cx="34176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2</a:t>
              </a:r>
              <a:r>
                <a:rPr lang="en-US" sz="1200" dirty="0" smtClean="0"/>
                <a:t>0</a:t>
              </a:r>
              <a:endParaRPr lang="en-US" sz="12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861384" y="1354407"/>
              <a:ext cx="34176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3</a:t>
              </a:r>
              <a:r>
                <a:rPr lang="en-US" sz="1200" dirty="0" smtClean="0"/>
                <a:t>0</a:t>
              </a:r>
              <a:endParaRPr lang="en-US" sz="120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196024" y="1356808"/>
              <a:ext cx="34176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4</a:t>
              </a:r>
              <a:r>
                <a:rPr lang="en-US" sz="1200" dirty="0" smtClean="0"/>
                <a:t>0</a:t>
              </a:r>
              <a:endParaRPr lang="en-US" sz="120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530664" y="1359209"/>
              <a:ext cx="34176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5</a:t>
              </a:r>
              <a:r>
                <a:rPr lang="en-US" sz="1200" dirty="0" smtClean="0"/>
                <a:t>0</a:t>
              </a:r>
              <a:endParaRPr lang="en-US" sz="12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899520" y="1332805"/>
              <a:ext cx="34176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6</a:t>
              </a:r>
              <a:r>
                <a:rPr lang="en-US" sz="1200" dirty="0" smtClean="0"/>
                <a:t>0</a:t>
              </a:r>
              <a:endParaRPr lang="en-US" sz="12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61496" y="2884381"/>
              <a:ext cx="34176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7</a:t>
              </a:r>
              <a:r>
                <a:rPr lang="en-US" sz="1200" dirty="0" smtClean="0"/>
                <a:t>0</a:t>
              </a:r>
              <a:endParaRPr lang="en-US" sz="1200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476682" y="2884381"/>
              <a:ext cx="34176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8</a:t>
              </a:r>
              <a:r>
                <a:rPr lang="en-US" sz="1200" dirty="0" smtClean="0"/>
                <a:t>0</a:t>
              </a:r>
              <a:endParaRPr lang="en-US" sz="1200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829448" y="2884381"/>
              <a:ext cx="34176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9</a:t>
              </a:r>
              <a:r>
                <a:rPr lang="en-US" sz="1200" dirty="0" smtClean="0"/>
                <a:t>0</a:t>
              </a:r>
              <a:endParaRPr lang="en-US" sz="1200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154992" y="2884381"/>
              <a:ext cx="420308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100</a:t>
              </a:r>
              <a:endParaRPr lang="en-US" sz="1200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5518268" y="2884381"/>
              <a:ext cx="420308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110</a:t>
              </a:r>
              <a:endParaRPr lang="en-US" sz="1200" dirty="0"/>
            </a:p>
          </p:txBody>
        </p:sp>
        <p:cxnSp>
          <p:nvCxnSpPr>
            <p:cNvPr id="33" name="Straight Arrow Connector 32"/>
            <p:cNvCxnSpPr/>
            <p:nvPr/>
          </p:nvCxnSpPr>
          <p:spPr>
            <a:xfrm flipH="1">
              <a:off x="2393184" y="925619"/>
              <a:ext cx="39919" cy="184667"/>
            </a:xfrm>
            <a:prstGeom prst="straightConnector1">
              <a:avLst/>
            </a:prstGeom>
            <a:ln w="25400" cmpd="sng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 flipH="1">
              <a:off x="4735315" y="2127761"/>
              <a:ext cx="141485" cy="190506"/>
            </a:xfrm>
            <a:prstGeom prst="straightConnector1">
              <a:avLst/>
            </a:prstGeom>
            <a:ln w="25400" cmpd="sng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 flipH="1">
              <a:off x="6132282" y="2127761"/>
              <a:ext cx="157150" cy="190505"/>
            </a:xfrm>
            <a:prstGeom prst="straightConnector1">
              <a:avLst/>
            </a:prstGeom>
            <a:ln w="25400" cmpd="sng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 flipH="1">
              <a:off x="7467600" y="2133600"/>
              <a:ext cx="39919" cy="184667"/>
            </a:xfrm>
            <a:prstGeom prst="straightConnector1">
              <a:avLst/>
            </a:prstGeom>
            <a:ln w="25400" cmpd="sng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/>
            <p:nvPr/>
          </p:nvCxnSpPr>
          <p:spPr>
            <a:xfrm flipH="1">
              <a:off x="3379303" y="2145430"/>
              <a:ext cx="39919" cy="184667"/>
            </a:xfrm>
            <a:prstGeom prst="straightConnector1">
              <a:avLst/>
            </a:prstGeom>
            <a:ln w="25400" cmpd="sng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 flipH="1">
              <a:off x="3492626" y="2278073"/>
              <a:ext cx="182136" cy="152397"/>
            </a:xfrm>
            <a:prstGeom prst="straightConnector1">
              <a:avLst/>
            </a:prstGeom>
            <a:ln w="25400" cmpd="sng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>
            <a:xfrm flipH="1">
              <a:off x="2168688" y="2315659"/>
              <a:ext cx="182136" cy="152397"/>
            </a:xfrm>
            <a:prstGeom prst="straightConnector1">
              <a:avLst/>
            </a:prstGeom>
            <a:ln w="25400" cmpd="sng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 flipH="1">
              <a:off x="1981200" y="2127761"/>
              <a:ext cx="39919" cy="184667"/>
            </a:xfrm>
            <a:prstGeom prst="straightConnector1">
              <a:avLst/>
            </a:prstGeom>
            <a:ln w="25400" cmpd="sng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 flipH="1">
              <a:off x="597838" y="2068169"/>
              <a:ext cx="39919" cy="184667"/>
            </a:xfrm>
            <a:prstGeom prst="straightConnector1">
              <a:avLst/>
            </a:prstGeom>
            <a:ln w="25400" cmpd="sng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/>
            <p:nvPr/>
          </p:nvCxnSpPr>
          <p:spPr>
            <a:xfrm flipH="1">
              <a:off x="7369744" y="799363"/>
              <a:ext cx="39919" cy="184667"/>
            </a:xfrm>
            <a:prstGeom prst="straightConnector1">
              <a:avLst/>
            </a:prstGeom>
            <a:ln w="25400" cmpd="sng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/>
            <p:nvPr/>
          </p:nvCxnSpPr>
          <p:spPr>
            <a:xfrm flipH="1">
              <a:off x="1008197" y="2432050"/>
              <a:ext cx="182136" cy="152397"/>
            </a:xfrm>
            <a:prstGeom prst="straightConnector1">
              <a:avLst/>
            </a:prstGeom>
            <a:ln w="25400" cmpd="sng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/>
            <p:cNvCxnSpPr/>
            <p:nvPr/>
          </p:nvCxnSpPr>
          <p:spPr>
            <a:xfrm flipH="1">
              <a:off x="7696200" y="944386"/>
              <a:ext cx="182136" cy="152397"/>
            </a:xfrm>
            <a:prstGeom prst="straightConnector1">
              <a:avLst/>
            </a:prstGeom>
            <a:ln w="25400" cmpd="sng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/>
            <p:cNvCxnSpPr/>
            <p:nvPr/>
          </p:nvCxnSpPr>
          <p:spPr>
            <a:xfrm flipH="1">
              <a:off x="6289432" y="843820"/>
              <a:ext cx="182136" cy="152397"/>
            </a:xfrm>
            <a:prstGeom prst="straightConnector1">
              <a:avLst/>
            </a:prstGeom>
            <a:ln w="25400" cmpd="sng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/>
            <p:nvPr/>
          </p:nvCxnSpPr>
          <p:spPr>
            <a:xfrm flipH="1">
              <a:off x="4988320" y="870579"/>
              <a:ext cx="182136" cy="152397"/>
            </a:xfrm>
            <a:prstGeom prst="straightConnector1">
              <a:avLst/>
            </a:prstGeom>
            <a:ln w="25400" cmpd="sng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49"/>
            <p:cNvCxnSpPr/>
            <p:nvPr/>
          </p:nvCxnSpPr>
          <p:spPr>
            <a:xfrm flipH="1">
              <a:off x="3707304" y="932506"/>
              <a:ext cx="182136" cy="152397"/>
            </a:xfrm>
            <a:prstGeom prst="straightConnector1">
              <a:avLst/>
            </a:prstGeom>
            <a:ln w="25400" cmpd="sng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/>
            <p:cNvCxnSpPr/>
            <p:nvPr/>
          </p:nvCxnSpPr>
          <p:spPr>
            <a:xfrm flipH="1">
              <a:off x="5886680" y="486242"/>
              <a:ext cx="39919" cy="184667"/>
            </a:xfrm>
            <a:prstGeom prst="straightConnector1">
              <a:avLst/>
            </a:prstGeom>
            <a:ln w="25400" cmpd="sng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/>
            <p:cNvCxnSpPr/>
            <p:nvPr/>
          </p:nvCxnSpPr>
          <p:spPr>
            <a:xfrm flipH="1">
              <a:off x="4517009" y="424338"/>
              <a:ext cx="39919" cy="184667"/>
            </a:xfrm>
            <a:prstGeom prst="straightConnector1">
              <a:avLst/>
            </a:prstGeom>
            <a:ln w="25400" cmpd="sng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821985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13</Words>
  <Application>Microsoft Office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utzinger</dc:creator>
  <cp:lastModifiedBy>Urs Utzinger</cp:lastModifiedBy>
  <cp:revision>6</cp:revision>
  <dcterms:created xsi:type="dcterms:W3CDTF">2006-08-16T00:00:00Z</dcterms:created>
  <dcterms:modified xsi:type="dcterms:W3CDTF">2014-04-19T20:32:58Z</dcterms:modified>
</cp:coreProperties>
</file>