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6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70882" y="936346"/>
            <a:ext cx="4802237" cy="2556662"/>
            <a:chOff x="1161480" y="936346"/>
            <a:chExt cx="4802237" cy="2556662"/>
          </a:xfrm>
        </p:grpSpPr>
        <p:pic>
          <p:nvPicPr>
            <p:cNvPr id="1026" name="Picture 2" descr="C:\Users\utzinger\Desktop\Presentation\Gigavoxel\Circular Constraint\multi\5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54" t="15331" r="28811" b="16886"/>
            <a:stretch/>
          </p:blipFill>
          <p:spPr bwMode="auto">
            <a:xfrm>
              <a:off x="1161480" y="936346"/>
              <a:ext cx="1120862" cy="1250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utzinger\Desktop\Presentation\Gigavoxel\Circular Constraint\multi\10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0" t="15331" r="28790" b="16886"/>
            <a:stretch/>
          </p:blipFill>
          <p:spPr bwMode="auto">
            <a:xfrm>
              <a:off x="2362200" y="936346"/>
              <a:ext cx="1133857" cy="1250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utzinger\Desktop\Presentation\Gigavoxel\Circular Constraint\multi\15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7" t="15332" r="29781" b="16886"/>
            <a:stretch/>
          </p:blipFill>
          <p:spPr bwMode="auto">
            <a:xfrm>
              <a:off x="3581400" y="936346"/>
              <a:ext cx="1089966" cy="1250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utzinger\Desktop\Presentation\Gigavoxel\Circular Constraint\multi\20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8" t="15331" r="28617" b="16886"/>
            <a:stretch/>
          </p:blipFill>
          <p:spPr bwMode="auto">
            <a:xfrm>
              <a:off x="4800600" y="936346"/>
              <a:ext cx="1163117" cy="1250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utzinger\Desktop\Presentation\Gigavoxel\Circular Constraint\multi\25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53" t="15990" r="28811" b="18606"/>
            <a:stretch/>
          </p:blipFill>
          <p:spPr bwMode="auto">
            <a:xfrm>
              <a:off x="1161480" y="2286000"/>
              <a:ext cx="1120862" cy="1207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utzinger\Desktop\Presentation\Gigavoxel\Circular Constraint\multi\30.tif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1" t="15990" r="28789" b="18606"/>
            <a:stretch/>
          </p:blipFill>
          <p:spPr bwMode="auto">
            <a:xfrm>
              <a:off x="2362200" y="2286000"/>
              <a:ext cx="1133857" cy="1207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utzinger\Desktop\Presentation\Gigavoxel\Circular Constraint\multi\35.tif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57" t="15990" r="29781" b="18606"/>
            <a:stretch/>
          </p:blipFill>
          <p:spPr bwMode="auto">
            <a:xfrm>
              <a:off x="3581400" y="2286000"/>
              <a:ext cx="1089966" cy="1207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Straight Arrow Connector 16"/>
            <p:cNvCxnSpPr/>
            <p:nvPr/>
          </p:nvCxnSpPr>
          <p:spPr>
            <a:xfrm flipH="1">
              <a:off x="3012644" y="1426914"/>
              <a:ext cx="11543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218991" y="2133600"/>
              <a:ext cx="50292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269915" y="1858465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250</a:t>
              </a:r>
              <a:endParaRPr lang="en-US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40582" y="936346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63440" y="94220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43400" y="948056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01840" y="95391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44240" y="2286000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54297" y="2285999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60</a:t>
              </a:r>
              <a:endParaRPr 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64354" y="2285998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2902915" y="1837607"/>
              <a:ext cx="109729" cy="14320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1670987" y="1786865"/>
              <a:ext cx="109729" cy="14320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4223760" y="1313890"/>
              <a:ext cx="11543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5501031" y="1315848"/>
              <a:ext cx="11543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1940582" y="2797170"/>
              <a:ext cx="11543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5558750" y="1522904"/>
              <a:ext cx="11543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1670987" y="3068482"/>
              <a:ext cx="135066" cy="2067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2811906" y="2925700"/>
              <a:ext cx="135066" cy="2067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356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utzinger</dc:creator>
  <cp:lastModifiedBy>Urs Utzinger</cp:lastModifiedBy>
  <cp:revision>6</cp:revision>
  <dcterms:created xsi:type="dcterms:W3CDTF">2006-08-16T00:00:00Z</dcterms:created>
  <dcterms:modified xsi:type="dcterms:W3CDTF">2014-04-19T20:32:23Z</dcterms:modified>
</cp:coreProperties>
</file>